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3E024DE-38EB-4468-9341-2E6CD70CDFBE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377FB2B-7ADC-4196-8394-1334DC5B5C7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024DE-38EB-4468-9341-2E6CD70CDFBE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7FB2B-7ADC-4196-8394-1334DC5B5C7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024DE-38EB-4468-9341-2E6CD70CDFBE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7FB2B-7ADC-4196-8394-1334DC5B5C7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E024DE-38EB-4468-9341-2E6CD70CDFBE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377FB2B-7ADC-4196-8394-1334DC5B5C77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3E024DE-38EB-4468-9341-2E6CD70CDFBE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377FB2B-7ADC-4196-8394-1334DC5B5C77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024DE-38EB-4468-9341-2E6CD70CDFBE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7FB2B-7ADC-4196-8394-1334DC5B5C7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024DE-38EB-4468-9341-2E6CD70CDFBE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7FB2B-7ADC-4196-8394-1334DC5B5C77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E024DE-38EB-4468-9341-2E6CD70CDFBE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377FB2B-7ADC-4196-8394-1334DC5B5C7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024DE-38EB-4468-9341-2E6CD70CDFBE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7FB2B-7ADC-4196-8394-1334DC5B5C7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E024DE-38EB-4468-9341-2E6CD70CDFBE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377FB2B-7ADC-4196-8394-1334DC5B5C77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E024DE-38EB-4468-9341-2E6CD70CDFBE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377FB2B-7ADC-4196-8394-1334DC5B5C77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3E024DE-38EB-4468-9341-2E6CD70CDFBE}" type="datetimeFigureOut">
              <a:rPr lang="en-US" smtClean="0"/>
              <a:t>9/7/2012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377FB2B-7ADC-4196-8394-1334DC5B5C7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Pengatar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By YMD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Konsep 4G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8229600" cy="5072098"/>
          </a:xfrm>
        </p:spPr>
        <p:txBody>
          <a:bodyPr>
            <a:normAutofit/>
          </a:bodyPr>
          <a:lstStyle/>
          <a:p>
            <a:r>
              <a:rPr lang="en-GB" dirty="0" err="1"/>
              <a:t>Mengintegrasikan</a:t>
            </a:r>
            <a:r>
              <a:rPr lang="en-GB" dirty="0"/>
              <a:t> </a:t>
            </a:r>
            <a:r>
              <a:rPr lang="en-GB" dirty="0" err="1"/>
              <a:t>semua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 </a:t>
            </a:r>
            <a:r>
              <a:rPr lang="en-GB" dirty="0" err="1"/>
              <a:t>komunikasi</a:t>
            </a:r>
            <a:r>
              <a:rPr lang="en-GB" dirty="0"/>
              <a:t> </a:t>
            </a:r>
            <a:r>
              <a:rPr lang="en-GB" dirty="0" err="1"/>
              <a:t>nirkabel</a:t>
            </a:r>
            <a:r>
              <a:rPr lang="en-GB" dirty="0"/>
              <a:t> </a:t>
            </a:r>
            <a:r>
              <a:rPr lang="en-GB" dirty="0" err="1"/>
              <a:t>di</a:t>
            </a:r>
            <a:r>
              <a:rPr lang="en-GB" dirty="0"/>
              <a:t> </a:t>
            </a:r>
            <a:r>
              <a:rPr lang="en-GB" dirty="0" err="1"/>
              <a:t>seluruh</a:t>
            </a:r>
            <a:r>
              <a:rPr lang="en-GB" dirty="0"/>
              <a:t> </a:t>
            </a:r>
            <a:r>
              <a:rPr lang="en-GB" dirty="0" err="1"/>
              <a:t>dunia</a:t>
            </a:r>
            <a:r>
              <a:rPr lang="en-GB" dirty="0"/>
              <a:t> (</a:t>
            </a:r>
            <a:r>
              <a:rPr lang="en-GB" dirty="0" err="1" smtClean="0"/>
              <a:t>komunikasi</a:t>
            </a:r>
            <a:r>
              <a:rPr lang="id-ID" dirty="0" smtClean="0"/>
              <a:t> </a:t>
            </a:r>
            <a:r>
              <a:rPr lang="fi-FI" dirty="0" smtClean="0"/>
              <a:t>satelit</a:t>
            </a:r>
            <a:r>
              <a:rPr lang="fi-FI" dirty="0"/>
              <a:t>, komunikasi seluler, dan komunikasi LAN) menjadi satu sistem saja. </a:t>
            </a:r>
            <a:endParaRPr lang="id-ID" dirty="0" smtClean="0"/>
          </a:p>
          <a:p>
            <a:r>
              <a:rPr lang="es-ES" dirty="0" err="1"/>
              <a:t>Layanan</a:t>
            </a:r>
            <a:r>
              <a:rPr lang="es-ES" dirty="0"/>
              <a:t> (</a:t>
            </a:r>
            <a:r>
              <a:rPr lang="es-ES" dirty="0" err="1"/>
              <a:t>services</a:t>
            </a:r>
            <a:r>
              <a:rPr lang="es-ES" dirty="0"/>
              <a:t>) yang </a:t>
            </a:r>
            <a:r>
              <a:rPr lang="es-ES" dirty="0" err="1"/>
              <a:t>berorientasi</a:t>
            </a:r>
            <a:r>
              <a:rPr lang="es-ES" dirty="0"/>
              <a:t> pada </a:t>
            </a:r>
            <a:r>
              <a:rPr lang="es-ES" dirty="0" err="1" smtClean="0"/>
              <a:t>pengguna</a:t>
            </a:r>
            <a:endParaRPr lang="id-ID" dirty="0" smtClean="0"/>
          </a:p>
          <a:p>
            <a:r>
              <a:rPr lang="en-GB" dirty="0" err="1"/>
              <a:t>Memiliki</a:t>
            </a:r>
            <a:r>
              <a:rPr lang="en-GB" dirty="0"/>
              <a:t> </a:t>
            </a:r>
            <a:r>
              <a:rPr lang="en-GB" dirty="0" err="1"/>
              <a:t>kemampuan</a:t>
            </a:r>
            <a:r>
              <a:rPr lang="en-GB" dirty="0"/>
              <a:t> </a:t>
            </a:r>
            <a:r>
              <a:rPr lang="en-GB" dirty="0" err="1"/>
              <a:t>inteligen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memilih</a:t>
            </a:r>
            <a:r>
              <a:rPr lang="en-GB" dirty="0"/>
              <a:t> </a:t>
            </a:r>
            <a:r>
              <a:rPr lang="en-GB" dirty="0" err="1"/>
              <a:t>jaringan</a:t>
            </a:r>
            <a:r>
              <a:rPr lang="en-GB" dirty="0"/>
              <a:t> yang paling </a:t>
            </a:r>
            <a:r>
              <a:rPr lang="en-GB" dirty="0" err="1"/>
              <a:t>efektif</a:t>
            </a:r>
            <a:r>
              <a:rPr lang="en-GB" dirty="0"/>
              <a:t> </a:t>
            </a:r>
            <a:r>
              <a:rPr lang="en-GB" dirty="0" err="1" smtClean="0"/>
              <a:t>dengan</a:t>
            </a:r>
            <a:r>
              <a:rPr lang="id-ID" dirty="0" smtClean="0"/>
              <a:t> </a:t>
            </a:r>
            <a:r>
              <a:rPr lang="en-GB" dirty="0" err="1" smtClean="0"/>
              <a:t>cara</a:t>
            </a:r>
            <a:r>
              <a:rPr lang="en-GB" dirty="0" smtClean="0"/>
              <a:t> </a:t>
            </a:r>
            <a:r>
              <a:rPr lang="en-GB" dirty="0" err="1"/>
              <a:t>memilah</a:t>
            </a:r>
            <a:r>
              <a:rPr lang="en-GB" dirty="0"/>
              <a:t> </a:t>
            </a:r>
            <a:r>
              <a:rPr lang="en-GB" dirty="0" err="1"/>
              <a:t>tipe</a:t>
            </a:r>
            <a:r>
              <a:rPr lang="en-GB" dirty="0"/>
              <a:t> data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lalulintas</a:t>
            </a:r>
            <a:r>
              <a:rPr lang="en-GB" dirty="0"/>
              <a:t> </a:t>
            </a:r>
            <a:r>
              <a:rPr lang="en-GB" dirty="0" err="1"/>
              <a:t>jaringan</a:t>
            </a:r>
            <a:r>
              <a:rPr lang="en-GB" dirty="0"/>
              <a:t> yang </a:t>
            </a:r>
            <a:r>
              <a:rPr lang="en-GB" dirty="0" err="1"/>
              <a:t>tersedia</a:t>
            </a:r>
            <a:r>
              <a:rPr lang="en-GB" dirty="0" smtClean="0"/>
              <a:t>.</a:t>
            </a:r>
            <a:endParaRPr lang="id-ID" dirty="0" smtClean="0"/>
          </a:p>
          <a:p>
            <a:r>
              <a:rPr lang="en-GB" dirty="0" err="1"/>
              <a:t>Sepenuhnya</a:t>
            </a:r>
            <a:r>
              <a:rPr lang="en-GB" dirty="0"/>
              <a:t> </a:t>
            </a:r>
            <a:r>
              <a:rPr lang="en-GB" dirty="0" err="1"/>
              <a:t>berbasis</a:t>
            </a:r>
            <a:r>
              <a:rPr lang="en-GB" dirty="0"/>
              <a:t> IP,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demikian</a:t>
            </a:r>
            <a:r>
              <a:rPr lang="en-GB" dirty="0"/>
              <a:t> 4G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representasi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 smtClean="0"/>
              <a:t>wirelessInternet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DeTIKNas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id-ID" dirty="0" smtClean="0"/>
              <a:t>Kepres no 20 thn 2006</a:t>
            </a:r>
          </a:p>
          <a:p>
            <a:r>
              <a:rPr lang="id-ID" dirty="0" smtClean="0"/>
              <a:t>Isi :</a:t>
            </a:r>
          </a:p>
          <a:p>
            <a:pPr lvl="1"/>
            <a:r>
              <a:rPr lang="en-GB" b="1" dirty="0" err="1" smtClean="0"/>
              <a:t>Merumuskan</a:t>
            </a:r>
            <a:r>
              <a:rPr lang="en-GB" b="1" dirty="0" smtClean="0"/>
              <a:t> </a:t>
            </a:r>
            <a:r>
              <a:rPr lang="en-GB" b="1" dirty="0" err="1" smtClean="0"/>
              <a:t>kebijakan</a:t>
            </a:r>
            <a:r>
              <a:rPr lang="en-GB" b="1" dirty="0" smtClean="0"/>
              <a:t> </a:t>
            </a:r>
            <a:r>
              <a:rPr lang="en-GB" b="1" dirty="0" err="1" smtClean="0"/>
              <a:t>umum</a:t>
            </a:r>
            <a:r>
              <a:rPr lang="en-GB" b="1" dirty="0" smtClean="0"/>
              <a:t> </a:t>
            </a:r>
            <a:r>
              <a:rPr lang="en-GB" b="1" dirty="0" err="1" smtClean="0"/>
              <a:t>dan</a:t>
            </a:r>
            <a:r>
              <a:rPr lang="en-GB" b="1" dirty="0" smtClean="0"/>
              <a:t> </a:t>
            </a:r>
            <a:r>
              <a:rPr lang="en-GB" b="1" dirty="0" err="1" smtClean="0"/>
              <a:t>arahan</a:t>
            </a:r>
            <a:r>
              <a:rPr lang="en-GB" b="1" dirty="0" smtClean="0"/>
              <a:t> </a:t>
            </a:r>
            <a:r>
              <a:rPr lang="en-GB" b="1" dirty="0" err="1" smtClean="0"/>
              <a:t>strategis</a:t>
            </a:r>
            <a:r>
              <a:rPr lang="en-GB" b="1" dirty="0" smtClean="0"/>
              <a:t> </a:t>
            </a:r>
            <a:r>
              <a:rPr lang="en-GB" dirty="0" err="1" smtClean="0"/>
              <a:t>pembangunan</a:t>
            </a:r>
            <a:r>
              <a:rPr lang="en-GB" dirty="0" smtClean="0"/>
              <a:t> </a:t>
            </a:r>
            <a:r>
              <a:rPr lang="en-GB" dirty="0" err="1" smtClean="0"/>
              <a:t>nasional</a:t>
            </a:r>
            <a:r>
              <a:rPr lang="en-GB" dirty="0" smtClean="0"/>
              <a:t>, </a:t>
            </a:r>
            <a:r>
              <a:rPr lang="en-GB" dirty="0" err="1" smtClean="0"/>
              <a:t>melalui</a:t>
            </a:r>
            <a:r>
              <a:rPr lang="id-ID" dirty="0" smtClean="0"/>
              <a:t> </a:t>
            </a:r>
            <a:r>
              <a:rPr lang="en-GB" dirty="0" err="1" smtClean="0"/>
              <a:t>pendayagunaan</a:t>
            </a:r>
            <a:r>
              <a:rPr lang="en-GB" dirty="0" smtClean="0"/>
              <a:t> </a:t>
            </a:r>
            <a:r>
              <a:rPr lang="en-GB" dirty="0" err="1" smtClean="0"/>
              <a:t>teknologi</a:t>
            </a:r>
            <a:r>
              <a:rPr lang="en-GB" dirty="0" smtClean="0"/>
              <a:t> </a:t>
            </a:r>
            <a:r>
              <a:rPr lang="en-GB" dirty="0" err="1" smtClean="0"/>
              <a:t>informasi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komunikasi</a:t>
            </a:r>
            <a:r>
              <a:rPr lang="en-GB" dirty="0" smtClean="0"/>
              <a:t> (TIK);</a:t>
            </a:r>
          </a:p>
          <a:p>
            <a:pPr lvl="1"/>
            <a:r>
              <a:rPr lang="en-GB" b="1" dirty="0" err="1" smtClean="0"/>
              <a:t>Melakukan</a:t>
            </a:r>
            <a:r>
              <a:rPr lang="en-GB" b="1" dirty="0" smtClean="0"/>
              <a:t> </a:t>
            </a:r>
            <a:r>
              <a:rPr lang="en-GB" b="1" dirty="0" err="1" smtClean="0"/>
              <a:t>pengkajian</a:t>
            </a:r>
            <a:r>
              <a:rPr lang="en-GB" b="1" dirty="0" smtClean="0"/>
              <a:t> </a:t>
            </a:r>
            <a:r>
              <a:rPr lang="en-GB" b="1" dirty="0" err="1" smtClean="0"/>
              <a:t>dalam</a:t>
            </a:r>
            <a:r>
              <a:rPr lang="en-GB" b="1" dirty="0" smtClean="0"/>
              <a:t> </a:t>
            </a:r>
            <a:r>
              <a:rPr lang="en-GB" b="1" dirty="0" err="1" smtClean="0"/>
              <a:t>menetapkan</a:t>
            </a:r>
            <a:r>
              <a:rPr lang="en-GB" b="1" dirty="0" smtClean="0"/>
              <a:t> </a:t>
            </a:r>
            <a:r>
              <a:rPr lang="en-GB" b="1" dirty="0" err="1" smtClean="0"/>
              <a:t>langkah-langkah</a:t>
            </a:r>
            <a:r>
              <a:rPr lang="en-GB" b="1" dirty="0" smtClean="0"/>
              <a:t> </a:t>
            </a:r>
            <a:r>
              <a:rPr lang="en-GB" b="1" dirty="0" err="1" smtClean="0"/>
              <a:t>penyelesaian</a:t>
            </a:r>
            <a:r>
              <a:rPr lang="en-GB" b="1" dirty="0" smtClean="0"/>
              <a:t> </a:t>
            </a:r>
            <a:r>
              <a:rPr lang="en-GB" b="1" dirty="0" err="1" smtClean="0"/>
              <a:t>permasalahan</a:t>
            </a:r>
            <a:r>
              <a:rPr lang="id-ID" dirty="0" smtClean="0"/>
              <a:t> </a:t>
            </a:r>
            <a:r>
              <a:rPr lang="en-GB" dirty="0" err="1" smtClean="0"/>
              <a:t>strategis</a:t>
            </a:r>
            <a:r>
              <a:rPr lang="en-GB" dirty="0" smtClean="0"/>
              <a:t> </a:t>
            </a:r>
            <a:r>
              <a:rPr lang="en-GB" dirty="0" smtClean="0"/>
              <a:t>yang </a:t>
            </a:r>
            <a:r>
              <a:rPr lang="en-GB" dirty="0" err="1" smtClean="0"/>
              <a:t>timbul</a:t>
            </a:r>
            <a:r>
              <a:rPr lang="en-GB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rangka</a:t>
            </a:r>
            <a:r>
              <a:rPr lang="en-GB" dirty="0" smtClean="0"/>
              <a:t> </a:t>
            </a:r>
            <a:r>
              <a:rPr lang="en-GB" dirty="0" err="1" smtClean="0"/>
              <a:t>pengembangan</a:t>
            </a:r>
            <a:r>
              <a:rPr lang="en-GB" dirty="0" smtClean="0"/>
              <a:t> TIK;</a:t>
            </a:r>
          </a:p>
          <a:p>
            <a:pPr lvl="1"/>
            <a:r>
              <a:rPr lang="en-GB" b="1" dirty="0" err="1" smtClean="0"/>
              <a:t>Melakukan</a:t>
            </a:r>
            <a:r>
              <a:rPr lang="en-GB" b="1" dirty="0" smtClean="0"/>
              <a:t> </a:t>
            </a:r>
            <a:r>
              <a:rPr lang="en-GB" b="1" dirty="0" err="1" smtClean="0"/>
              <a:t>koordinasi</a:t>
            </a:r>
            <a:r>
              <a:rPr lang="en-GB" b="1" dirty="0" smtClean="0"/>
              <a:t> </a:t>
            </a:r>
            <a:r>
              <a:rPr lang="en-GB" b="1" dirty="0" err="1" smtClean="0"/>
              <a:t>nasional</a:t>
            </a:r>
            <a:r>
              <a:rPr lang="en-GB" b="1" dirty="0" smtClean="0"/>
              <a:t> </a:t>
            </a:r>
            <a:r>
              <a:rPr lang="en-GB" b="1" dirty="0" err="1" smtClean="0"/>
              <a:t>dengan</a:t>
            </a:r>
            <a:r>
              <a:rPr lang="en-GB" b="1" dirty="0" smtClean="0"/>
              <a:t> </a:t>
            </a:r>
            <a:r>
              <a:rPr lang="en-GB" b="1" dirty="0" err="1" smtClean="0"/>
              <a:t>instansi</a:t>
            </a:r>
            <a:r>
              <a:rPr lang="en-GB" b="1" dirty="0" smtClean="0"/>
              <a:t> </a:t>
            </a:r>
            <a:r>
              <a:rPr lang="en-GB" dirty="0" err="1" smtClean="0"/>
              <a:t>pemerintah</a:t>
            </a:r>
            <a:r>
              <a:rPr lang="en-GB" dirty="0" smtClean="0"/>
              <a:t> </a:t>
            </a:r>
            <a:r>
              <a:rPr lang="en-GB" dirty="0" err="1" smtClean="0"/>
              <a:t>pusat</a:t>
            </a:r>
            <a:r>
              <a:rPr lang="en-GB" dirty="0" smtClean="0"/>
              <a:t>/</a:t>
            </a:r>
            <a:r>
              <a:rPr lang="en-GB" dirty="0" err="1" smtClean="0"/>
              <a:t>daerah</a:t>
            </a:r>
            <a:r>
              <a:rPr lang="en-GB" dirty="0" smtClean="0"/>
              <a:t>, </a:t>
            </a:r>
            <a:r>
              <a:rPr lang="en-GB" dirty="0" smtClean="0"/>
              <a:t>BUMN/D,</a:t>
            </a:r>
            <a:r>
              <a:rPr lang="id-ID" dirty="0" smtClean="0"/>
              <a:t> </a:t>
            </a:r>
            <a:r>
              <a:rPr lang="en-GB" dirty="0" err="1" smtClean="0"/>
              <a:t>dunia</a:t>
            </a:r>
            <a:r>
              <a:rPr lang="en-GB" dirty="0" smtClean="0"/>
              <a:t> </a:t>
            </a:r>
            <a:r>
              <a:rPr lang="en-GB" dirty="0" err="1" smtClean="0"/>
              <a:t>usaha</a:t>
            </a:r>
            <a:r>
              <a:rPr lang="en-GB" dirty="0" smtClean="0"/>
              <a:t>, </a:t>
            </a:r>
            <a:r>
              <a:rPr lang="en-GB" dirty="0" err="1" smtClean="0"/>
              <a:t>lembaga</a:t>
            </a:r>
            <a:r>
              <a:rPr lang="en-GB" dirty="0" smtClean="0"/>
              <a:t> </a:t>
            </a:r>
            <a:r>
              <a:rPr lang="en-GB" dirty="0" err="1" smtClean="0"/>
              <a:t>profesional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komunitas</a:t>
            </a:r>
            <a:r>
              <a:rPr lang="en-GB" dirty="0" smtClean="0"/>
              <a:t> TIK, </a:t>
            </a:r>
            <a:r>
              <a:rPr lang="en-GB" dirty="0" err="1" smtClean="0"/>
              <a:t>serta</a:t>
            </a:r>
            <a:r>
              <a:rPr lang="en-GB" dirty="0" smtClean="0"/>
              <a:t> </a:t>
            </a:r>
            <a:r>
              <a:rPr lang="en-GB" dirty="0" err="1" smtClean="0"/>
              <a:t>masyarakat</a:t>
            </a:r>
            <a:r>
              <a:rPr lang="en-GB" dirty="0" smtClean="0"/>
              <a:t> </a:t>
            </a:r>
            <a:r>
              <a:rPr lang="en-GB" dirty="0" err="1" smtClean="0"/>
              <a:t>pada</a:t>
            </a:r>
            <a:r>
              <a:rPr lang="en-GB" dirty="0" smtClean="0"/>
              <a:t> </a:t>
            </a:r>
            <a:r>
              <a:rPr lang="en-GB" dirty="0" err="1" smtClean="0"/>
              <a:t>umumnya</a:t>
            </a:r>
            <a:r>
              <a:rPr lang="id-ID" dirty="0" smtClean="0"/>
              <a:t> </a:t>
            </a:r>
            <a:r>
              <a:rPr lang="en-GB" dirty="0" err="1" smtClean="0"/>
              <a:t>dalam</a:t>
            </a:r>
            <a:r>
              <a:rPr lang="en-GB" dirty="0" smtClean="0"/>
              <a:t> </a:t>
            </a:r>
            <a:r>
              <a:rPr lang="en-GB" dirty="0" err="1" smtClean="0"/>
              <a:t>rangka</a:t>
            </a:r>
            <a:r>
              <a:rPr lang="en-GB" dirty="0" smtClean="0"/>
              <a:t> </a:t>
            </a:r>
            <a:r>
              <a:rPr lang="en-GB" dirty="0" err="1" smtClean="0"/>
              <a:t>pengembangan</a:t>
            </a:r>
            <a:r>
              <a:rPr lang="en-GB" dirty="0" smtClean="0"/>
              <a:t> TIK;</a:t>
            </a:r>
          </a:p>
          <a:p>
            <a:pPr lvl="1"/>
            <a:r>
              <a:rPr lang="en-GB" b="1" dirty="0" err="1" smtClean="0"/>
              <a:t>Memberikan</a:t>
            </a:r>
            <a:r>
              <a:rPr lang="en-GB" b="1" dirty="0" smtClean="0"/>
              <a:t> </a:t>
            </a:r>
            <a:r>
              <a:rPr lang="en-GB" b="1" dirty="0" err="1" smtClean="0"/>
              <a:t>persetujuan</a:t>
            </a:r>
            <a:r>
              <a:rPr lang="en-GB" b="1" dirty="0" smtClean="0"/>
              <a:t> </a:t>
            </a:r>
            <a:r>
              <a:rPr lang="en-GB" b="1" dirty="0" err="1" smtClean="0"/>
              <a:t>atas</a:t>
            </a:r>
            <a:r>
              <a:rPr lang="en-GB" b="1" dirty="0" smtClean="0"/>
              <a:t> </a:t>
            </a:r>
            <a:r>
              <a:rPr lang="en-GB" b="1" dirty="0" err="1" smtClean="0"/>
              <a:t>pelaksanaan</a:t>
            </a:r>
            <a:r>
              <a:rPr lang="en-GB" b="1" dirty="0" smtClean="0"/>
              <a:t> </a:t>
            </a:r>
            <a:r>
              <a:rPr lang="en-GB" dirty="0" smtClean="0"/>
              <a:t>program TIK yang </a:t>
            </a:r>
            <a:r>
              <a:rPr lang="en-GB" dirty="0" err="1" smtClean="0"/>
              <a:t>bersifat</a:t>
            </a:r>
            <a:r>
              <a:rPr lang="en-GB" dirty="0" smtClean="0"/>
              <a:t> </a:t>
            </a:r>
            <a:r>
              <a:rPr lang="en-GB" dirty="0" err="1" smtClean="0"/>
              <a:t>lintas</a:t>
            </a:r>
            <a:r>
              <a:rPr lang="id-ID" dirty="0" smtClean="0"/>
              <a:t> </a:t>
            </a:r>
            <a:r>
              <a:rPr lang="en-GB" dirty="0" err="1" smtClean="0"/>
              <a:t>departemen</a:t>
            </a:r>
            <a:r>
              <a:rPr lang="en-GB" dirty="0" smtClean="0"/>
              <a:t> </a:t>
            </a:r>
            <a:r>
              <a:rPr lang="en-GB" dirty="0" smtClean="0"/>
              <a:t>agar </a:t>
            </a:r>
            <a:r>
              <a:rPr lang="en-GB" dirty="0" err="1" smtClean="0"/>
              <a:t>efektif</a:t>
            </a:r>
            <a:r>
              <a:rPr lang="en-GB" dirty="0" smtClean="0"/>
              <a:t> </a:t>
            </a:r>
            <a:r>
              <a:rPr lang="en-GB" dirty="0" err="1" smtClean="0"/>
              <a:t>dan</a:t>
            </a:r>
            <a:r>
              <a:rPr lang="en-GB" dirty="0" smtClean="0"/>
              <a:t> </a:t>
            </a:r>
            <a:r>
              <a:rPr lang="en-GB" dirty="0" err="1" smtClean="0"/>
              <a:t>efisien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Jangkauan IT  - </a:t>
            </a:r>
            <a:r>
              <a:rPr lang="en-GB" dirty="0" smtClean="0"/>
              <a:t>(</a:t>
            </a:r>
            <a:r>
              <a:rPr lang="en-GB" i="1" dirty="0" smtClean="0"/>
              <a:t>Universal Service Obligation).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err="1" smtClean="0"/>
              <a:t>Pada</a:t>
            </a:r>
            <a:r>
              <a:rPr lang="en-GB" dirty="0" smtClean="0"/>
              <a:t> </a:t>
            </a:r>
            <a:r>
              <a:rPr lang="en-GB" dirty="0" err="1" smtClean="0"/>
              <a:t>tahun</a:t>
            </a:r>
            <a:r>
              <a:rPr lang="en-GB" dirty="0" smtClean="0"/>
              <a:t> 2009 </a:t>
            </a:r>
            <a:r>
              <a:rPr lang="en-GB" dirty="0" err="1" smtClean="0"/>
              <a:t>ditetapkan</a:t>
            </a:r>
            <a:r>
              <a:rPr lang="en-GB" dirty="0" smtClean="0"/>
              <a:t> </a:t>
            </a:r>
            <a:r>
              <a:rPr lang="en-GB" dirty="0" err="1" smtClean="0"/>
              <a:t>sebanyak</a:t>
            </a:r>
            <a:r>
              <a:rPr lang="id-ID" dirty="0" smtClean="0"/>
              <a:t> </a:t>
            </a:r>
            <a:r>
              <a:rPr lang="en-GB" dirty="0" smtClean="0"/>
              <a:t>36.471 </a:t>
            </a:r>
            <a:r>
              <a:rPr lang="en-GB" dirty="0" err="1" smtClean="0"/>
              <a:t>desa</a:t>
            </a:r>
            <a:r>
              <a:rPr lang="en-GB" dirty="0" smtClean="0"/>
              <a:t> yang </a:t>
            </a:r>
            <a:r>
              <a:rPr lang="en-GB" dirty="0" err="1" smtClean="0"/>
              <a:t>tersebar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seluruh</a:t>
            </a:r>
            <a:r>
              <a:rPr lang="en-GB" dirty="0" smtClean="0"/>
              <a:t> </a:t>
            </a:r>
            <a:r>
              <a:rPr lang="en-GB" dirty="0" err="1" smtClean="0"/>
              <a:t>wilayah</a:t>
            </a:r>
            <a:r>
              <a:rPr lang="en-GB" dirty="0" smtClean="0"/>
              <a:t> Indonesia (</a:t>
            </a:r>
            <a:r>
              <a:rPr lang="en-GB" dirty="0" err="1" smtClean="0"/>
              <a:t>kecuali</a:t>
            </a:r>
            <a:r>
              <a:rPr lang="en-GB" dirty="0" smtClean="0"/>
              <a:t> DKI Jakarta) </a:t>
            </a:r>
            <a:r>
              <a:rPr lang="en-GB" dirty="0" err="1" smtClean="0"/>
              <a:t>sebagai</a:t>
            </a:r>
            <a:r>
              <a:rPr lang="id-ID" dirty="0" smtClean="0"/>
              <a:t> </a:t>
            </a:r>
            <a:r>
              <a:rPr lang="en-GB" dirty="0" smtClean="0"/>
              <a:t>target</a:t>
            </a:r>
            <a:r>
              <a:rPr lang="id-ID" dirty="0" smtClean="0"/>
              <a:t> i</a:t>
            </a:r>
            <a:r>
              <a:rPr lang="en-GB" dirty="0" err="1" smtClean="0"/>
              <a:t>mplementasi</a:t>
            </a:r>
            <a:r>
              <a:rPr lang="en-GB" dirty="0" smtClean="0"/>
              <a:t> </a:t>
            </a:r>
            <a:r>
              <a:rPr lang="en-GB" dirty="0" err="1" smtClean="0"/>
              <a:t>pelayan</a:t>
            </a:r>
            <a:r>
              <a:rPr lang="en-GB" dirty="0" smtClean="0"/>
              <a:t> </a:t>
            </a:r>
            <a:r>
              <a:rPr lang="en-GB" dirty="0" err="1" smtClean="0"/>
              <a:t>telekomunikasi</a:t>
            </a:r>
            <a:r>
              <a:rPr lang="en-GB" dirty="0" smtClean="0"/>
              <a:t> universal (</a:t>
            </a:r>
            <a:r>
              <a:rPr lang="en-GB" dirty="0" err="1" smtClean="0"/>
              <a:t>Dirjen</a:t>
            </a:r>
            <a:r>
              <a:rPr lang="en-GB" dirty="0" smtClean="0"/>
              <a:t> </a:t>
            </a:r>
            <a:r>
              <a:rPr lang="en-GB" dirty="0" err="1" smtClean="0"/>
              <a:t>Postel</a:t>
            </a:r>
            <a:r>
              <a:rPr lang="en-GB" dirty="0" smtClean="0"/>
              <a:t>, 2010</a:t>
            </a:r>
            <a:r>
              <a:rPr lang="en-GB" dirty="0" smtClean="0"/>
              <a:t>).</a:t>
            </a:r>
            <a:r>
              <a:rPr lang="id-ID" dirty="0" smtClean="0"/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716090" y="2967335"/>
            <a:ext cx="50513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Terima Kasih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Tujuan Bab 01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id-ID" dirty="0" err="1"/>
              <a:t>M</a:t>
            </a:r>
            <a:r>
              <a:rPr lang="en-GB" dirty="0" err="1" smtClean="0"/>
              <a:t>emahami</a:t>
            </a:r>
            <a:r>
              <a:rPr lang="en-GB" dirty="0" smtClean="0"/>
              <a:t> </a:t>
            </a:r>
            <a:r>
              <a:rPr lang="en-GB" dirty="0" err="1"/>
              <a:t>pentingnya</a:t>
            </a:r>
            <a:r>
              <a:rPr lang="en-GB" dirty="0"/>
              <a:t> </a:t>
            </a:r>
            <a:r>
              <a:rPr lang="en-GB" dirty="0" err="1"/>
              <a:t>teknologi</a:t>
            </a:r>
            <a:r>
              <a:rPr lang="en-GB" dirty="0"/>
              <a:t> </a:t>
            </a:r>
            <a:r>
              <a:rPr lang="en-GB" dirty="0" err="1"/>
              <a:t>komunikasi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segala</a:t>
            </a:r>
            <a:r>
              <a:rPr lang="en-GB" dirty="0"/>
              <a:t> </a:t>
            </a:r>
            <a:r>
              <a:rPr lang="en-GB" dirty="0" err="1" smtClean="0"/>
              <a:t>aspek</a:t>
            </a:r>
            <a:r>
              <a:rPr lang="id-ID" dirty="0" smtClean="0"/>
              <a:t> </a:t>
            </a:r>
            <a:r>
              <a:rPr lang="en-GB" dirty="0" err="1" smtClean="0"/>
              <a:t>kehidupan</a:t>
            </a:r>
            <a:r>
              <a:rPr lang="en-GB" dirty="0"/>
              <a:t>.</a:t>
            </a:r>
          </a:p>
          <a:p>
            <a:r>
              <a:rPr lang="id-ID" dirty="0" smtClean="0"/>
              <a:t>M</a:t>
            </a:r>
            <a:r>
              <a:rPr lang="en-GB" dirty="0" err="1" smtClean="0"/>
              <a:t>emahami</a:t>
            </a:r>
            <a:r>
              <a:rPr lang="en-GB" dirty="0" smtClean="0"/>
              <a:t> </a:t>
            </a:r>
            <a:r>
              <a:rPr lang="en-GB" dirty="0" err="1"/>
              <a:t>perkembangan</a:t>
            </a:r>
            <a:r>
              <a:rPr lang="en-GB" dirty="0"/>
              <a:t> </a:t>
            </a:r>
            <a:r>
              <a:rPr lang="en-GB" dirty="0" err="1"/>
              <a:t>teknologi</a:t>
            </a:r>
            <a:r>
              <a:rPr lang="en-GB" dirty="0"/>
              <a:t> </a:t>
            </a:r>
            <a:r>
              <a:rPr lang="en-GB" dirty="0" err="1"/>
              <a:t>komunikasi</a:t>
            </a:r>
            <a:r>
              <a:rPr lang="en-GB" dirty="0"/>
              <a:t> </a:t>
            </a:r>
            <a:r>
              <a:rPr lang="en-GB" dirty="0" err="1"/>
              <a:t>di</a:t>
            </a:r>
            <a:r>
              <a:rPr lang="en-GB" dirty="0"/>
              <a:t> Indonesia </a:t>
            </a:r>
            <a:r>
              <a:rPr lang="en-GB" dirty="0" err="1" smtClean="0"/>
              <a:t>dan</a:t>
            </a:r>
            <a:r>
              <a:rPr lang="id-ID" dirty="0" smtClean="0"/>
              <a:t> </a:t>
            </a:r>
            <a:r>
              <a:rPr lang="en-GB" dirty="0" err="1" smtClean="0"/>
              <a:t>kebijakan-kebijakan</a:t>
            </a:r>
            <a:r>
              <a:rPr lang="en-GB" dirty="0" smtClean="0"/>
              <a:t> </a:t>
            </a:r>
            <a:r>
              <a:rPr lang="en-GB" dirty="0" err="1"/>
              <a:t>pemerintah</a:t>
            </a:r>
            <a:r>
              <a:rPr lang="en-GB" dirty="0"/>
              <a:t>.</a:t>
            </a:r>
          </a:p>
          <a:p>
            <a:r>
              <a:rPr lang="id-ID" dirty="0" smtClean="0"/>
              <a:t>M</a:t>
            </a:r>
            <a:r>
              <a:rPr lang="en-GB" dirty="0" err="1" smtClean="0"/>
              <a:t>emahami</a:t>
            </a:r>
            <a:r>
              <a:rPr lang="en-GB" dirty="0" smtClean="0"/>
              <a:t> </a:t>
            </a:r>
            <a:r>
              <a:rPr lang="en-GB" dirty="0" err="1"/>
              <a:t>keberadaan</a:t>
            </a:r>
            <a:r>
              <a:rPr lang="en-GB" dirty="0"/>
              <a:t> </a:t>
            </a:r>
            <a:r>
              <a:rPr lang="en-GB" dirty="0" err="1"/>
              <a:t>teknologi</a:t>
            </a:r>
            <a:r>
              <a:rPr lang="en-GB" dirty="0"/>
              <a:t> </a:t>
            </a:r>
            <a:r>
              <a:rPr lang="en-GB" dirty="0" err="1"/>
              <a:t>seluler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Internet </a:t>
            </a:r>
            <a:r>
              <a:rPr lang="en-GB" dirty="0" err="1"/>
              <a:t>di</a:t>
            </a:r>
            <a:r>
              <a:rPr lang="en-GB" dirty="0"/>
              <a:t> </a:t>
            </a:r>
            <a:r>
              <a:rPr lang="en-GB" dirty="0" err="1"/>
              <a:t>dunia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 smtClean="0"/>
              <a:t>di</a:t>
            </a:r>
            <a:r>
              <a:rPr lang="id-ID" dirty="0" smtClean="0"/>
              <a:t> </a:t>
            </a:r>
            <a:r>
              <a:rPr lang="en-GB" dirty="0" smtClean="0"/>
              <a:t>Indonesia</a:t>
            </a:r>
            <a:r>
              <a:rPr lang="en-GB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Valuable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http://t1.gstatic.com/images?q=tbn:ANd9GcRDT7exG4M_6OC3DvSgRp79Is7OIrG-huZ8KmcdWZYZG8z54m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3528814" cy="2643206"/>
          </a:xfrm>
          <a:prstGeom prst="rect">
            <a:avLst/>
          </a:prstGeom>
          <a:noFill/>
        </p:spPr>
      </p:pic>
      <p:pic>
        <p:nvPicPr>
          <p:cNvPr id="1028" name="Picture 4" descr="http://t2.gstatic.com/images?q=tbn:ANd9GcSSxLZT1md5QohgJWFIx2eNsRwZhjdmzfEbHbc_yidhW4o3X_Wha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357298"/>
            <a:ext cx="3405193" cy="226600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30" name="Picture 6" descr="http://t0.gstatic.com/images?q=tbn:ANd9GcQmcbPxvsIL0-dplh5KupPRW04izlZNh0R1WXnkzghCoLDsHyf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22" y="4000504"/>
            <a:ext cx="3918097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General Informatrion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4 G : VoIP dan IPTV</a:t>
            </a:r>
          </a:p>
          <a:p>
            <a:r>
              <a:rPr lang="id-ID" dirty="0" smtClean="0"/>
              <a:t>3 G : kecepatan 3G &gt;&gt; 384kbps </a:t>
            </a:r>
          </a:p>
          <a:p>
            <a:pPr>
              <a:buNone/>
            </a:pPr>
            <a:r>
              <a:rPr lang="id-ID" dirty="0"/>
              <a:t>	</a:t>
            </a:r>
            <a:r>
              <a:rPr lang="id-ID" dirty="0" smtClean="0"/>
              <a:t>         HSDPA &gt;&gt; 14 Mbps</a:t>
            </a:r>
          </a:p>
          <a:p>
            <a:r>
              <a:rPr lang="id-ID" dirty="0" smtClean="0"/>
              <a:t>1G &amp; 2G : suara</a:t>
            </a:r>
            <a:endParaRPr lang="en-GB" dirty="0"/>
          </a:p>
        </p:txBody>
      </p:sp>
      <p:pic>
        <p:nvPicPr>
          <p:cNvPr id="16386" name="Picture 2" descr="http://t0.gstatic.com/images?q=tbn:ANd9GcTH3BpU53Bc8CB9I_s21OlVUnU5mqB7f8u7L63-Bel-fMHsJr1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643314"/>
            <a:ext cx="3109917" cy="23294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1 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Sinyal Analog : suara</a:t>
            </a:r>
          </a:p>
          <a:p>
            <a:r>
              <a:rPr lang="id-ID" dirty="0" smtClean="0"/>
              <a:t>1981 &gt;&gt; Booming – AMPS (Advanced Mobile Phone Service) di USA</a:t>
            </a:r>
            <a:endParaRPr lang="en-GB" dirty="0"/>
          </a:p>
        </p:txBody>
      </p:sp>
      <p:pic>
        <p:nvPicPr>
          <p:cNvPr id="17410" name="Picture 2" descr="http://t1.gstatic.com/images?q=tbn:ANd9GcRuqPBNqj4KuzeZS6oEbCWoAn5GqEVcHbnLRvciFBo1DmNhXHT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3714752"/>
            <a:ext cx="2898236" cy="21431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2 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Analog jadi digital &gt;&gt; 1990-an</a:t>
            </a:r>
          </a:p>
          <a:p>
            <a:r>
              <a:rPr lang="id-ID" dirty="0" smtClean="0"/>
              <a:t>Beberapa standard :</a:t>
            </a:r>
          </a:p>
          <a:p>
            <a:pPr lvl="1"/>
            <a:r>
              <a:rPr lang="id-ID" dirty="0" smtClean="0"/>
              <a:t>GSM &gt;&gt; Eropa, Asia, Australia, Amerika Selatan</a:t>
            </a:r>
          </a:p>
          <a:p>
            <a:pPr lvl="1"/>
            <a:r>
              <a:rPr lang="id-ID" dirty="0" smtClean="0"/>
              <a:t>CDMA, TDMA &gt;&gt; USA</a:t>
            </a:r>
          </a:p>
          <a:p>
            <a:pPr lvl="1"/>
            <a:r>
              <a:rPr lang="id-ID" dirty="0" smtClean="0"/>
              <a:t>PDC &gt;&gt; Jepang</a:t>
            </a:r>
          </a:p>
          <a:p>
            <a:endParaRPr lang="id-ID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00496" y="5000636"/>
            <a:ext cx="3043230" cy="118585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id-ID" dirty="0" smtClean="0"/>
              <a:t>Web browsing, email, dan mobile commerce</a:t>
            </a:r>
            <a:endParaRPr lang="en-GB" dirty="0"/>
          </a:p>
        </p:txBody>
      </p:sp>
      <p:pic>
        <p:nvPicPr>
          <p:cNvPr id="18436" name="Picture 4" descr="http://www.mechanicalengineeringblog.com/wp-content/uploads/2011/02/01mobilityspeedwirelesstelecommunicationtechnologyimprovementofmobilenetwor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14290"/>
            <a:ext cx="7510254" cy="40719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Down Arrow 6"/>
          <p:cNvSpPr/>
          <p:nvPr/>
        </p:nvSpPr>
        <p:spPr>
          <a:xfrm>
            <a:off x="5143504" y="4357694"/>
            <a:ext cx="500066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Internet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ARPANET – 1969</a:t>
            </a:r>
          </a:p>
          <a:p>
            <a:r>
              <a:rPr lang="id-ID" dirty="0" smtClean="0"/>
              <a:t>4 buah interface IMP</a:t>
            </a:r>
          </a:p>
          <a:p>
            <a:endParaRPr lang="en-GB" dirty="0"/>
          </a:p>
        </p:txBody>
      </p:sp>
      <p:pic>
        <p:nvPicPr>
          <p:cNvPr id="20482" name="Picture 2" descr="http://www.apolloidt.com/2010%20Senior%20Projects/Aaron%20Dahill/Research%20paper/arpanetnode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928802"/>
            <a:ext cx="3857632" cy="38576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W - 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71934" y="1600200"/>
            <a:ext cx="4614866" cy="4525963"/>
          </a:xfrm>
        </p:spPr>
        <p:txBody>
          <a:bodyPr/>
          <a:lstStyle/>
          <a:p>
            <a:r>
              <a:rPr lang="id-ID" dirty="0" smtClean="0"/>
              <a:t>Tanpa instalasi Kabel</a:t>
            </a:r>
          </a:p>
          <a:p>
            <a:r>
              <a:rPr lang="id-ID" dirty="0" smtClean="0"/>
              <a:t>Standar IEEE 802.11 &gt;&gt; 11 Mbps</a:t>
            </a:r>
            <a:endParaRPr lang="id-ID" dirty="0"/>
          </a:p>
        </p:txBody>
      </p:sp>
      <p:pic>
        <p:nvPicPr>
          <p:cNvPr id="21506" name="Picture 2" descr="http://www.berita8.com/images/berita/normal/255208-09531909022012@Tower-wireles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43050"/>
            <a:ext cx="3246493" cy="38099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</TotalTime>
  <Words>321</Words>
  <Application>Microsoft Office PowerPoint</Application>
  <PresentationFormat>On-screen Show (4:3)</PresentationFormat>
  <Paragraphs>43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Oriel</vt:lpstr>
      <vt:lpstr>Pengatar</vt:lpstr>
      <vt:lpstr>Tujuan Bab 01</vt:lpstr>
      <vt:lpstr>Valuable Information</vt:lpstr>
      <vt:lpstr>General Informatrion</vt:lpstr>
      <vt:lpstr>1 G</vt:lpstr>
      <vt:lpstr>2 G</vt:lpstr>
      <vt:lpstr>Slide 7</vt:lpstr>
      <vt:lpstr>Internet</vt:lpstr>
      <vt:lpstr>W - LAN</vt:lpstr>
      <vt:lpstr>Konsep 4G</vt:lpstr>
      <vt:lpstr>DeTIKNas</vt:lpstr>
      <vt:lpstr>Jangkauan IT  - (Universal Service Obligation).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Pengatar</dc:title>
  <dc:creator>yuwono</dc:creator>
  <cp:lastModifiedBy>yuwono</cp:lastModifiedBy>
  <cp:revision>20</cp:revision>
  <dcterms:created xsi:type="dcterms:W3CDTF">2012-09-07T01:47:26Z</dcterms:created>
  <dcterms:modified xsi:type="dcterms:W3CDTF">2012-09-07T02:28:08Z</dcterms:modified>
</cp:coreProperties>
</file>