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EFC22-4FB9-4270-8D4A-27024CBF5050}" type="datetimeFigureOut">
              <a:rPr lang="en-US" smtClean="0"/>
              <a:t>9/7/2012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C8ADE-19BA-4F17-BBEB-1BE51DC43B42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EFC22-4FB9-4270-8D4A-27024CBF5050}" type="datetimeFigureOut">
              <a:rPr lang="en-US" smtClean="0"/>
              <a:t>9/7/2012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C8ADE-19BA-4F17-BBEB-1BE51DC43B4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EFC22-4FB9-4270-8D4A-27024CBF5050}" type="datetimeFigureOut">
              <a:rPr lang="en-US" smtClean="0"/>
              <a:t>9/7/2012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C8ADE-19BA-4F17-BBEB-1BE51DC43B4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EFC22-4FB9-4270-8D4A-27024CBF5050}" type="datetimeFigureOut">
              <a:rPr lang="en-US" smtClean="0"/>
              <a:t>9/7/2012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C8ADE-19BA-4F17-BBEB-1BE51DC43B4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EFC22-4FB9-4270-8D4A-27024CBF5050}" type="datetimeFigureOut">
              <a:rPr lang="en-US" smtClean="0"/>
              <a:t>9/7/2012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C8ADE-19BA-4F17-BBEB-1BE51DC43B42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EFC22-4FB9-4270-8D4A-27024CBF5050}" type="datetimeFigureOut">
              <a:rPr lang="en-US" smtClean="0"/>
              <a:t>9/7/2012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C8ADE-19BA-4F17-BBEB-1BE51DC43B4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EFC22-4FB9-4270-8D4A-27024CBF5050}" type="datetimeFigureOut">
              <a:rPr lang="en-US" smtClean="0"/>
              <a:t>9/7/2012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C8ADE-19BA-4F17-BBEB-1BE51DC43B4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EFC22-4FB9-4270-8D4A-27024CBF5050}" type="datetimeFigureOut">
              <a:rPr lang="en-US" smtClean="0"/>
              <a:t>9/7/2012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C8ADE-19BA-4F17-BBEB-1BE51DC43B4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EFC22-4FB9-4270-8D4A-27024CBF5050}" type="datetimeFigureOut">
              <a:rPr lang="en-US" smtClean="0"/>
              <a:t>9/7/2012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C8ADE-19BA-4F17-BBEB-1BE51DC43B4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EFC22-4FB9-4270-8D4A-27024CBF5050}" type="datetimeFigureOut">
              <a:rPr lang="en-US" smtClean="0"/>
              <a:t>9/7/2012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C8ADE-19BA-4F17-BBEB-1BE51DC43B4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EFC22-4FB9-4270-8D4A-27024CBF5050}" type="datetimeFigureOut">
              <a:rPr lang="en-US" smtClean="0"/>
              <a:t>9/7/2012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20C8ADE-19BA-4F17-BBEB-1BE51DC43B42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B2EFC22-4FB9-4270-8D4A-27024CBF5050}" type="datetimeFigureOut">
              <a:rPr lang="en-US" smtClean="0"/>
              <a:t>9/7/2012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20C8ADE-19BA-4F17-BBEB-1BE51DC43B42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Introduction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By YMD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Kontrak Mata Kuliah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2 SKS</a:t>
            </a:r>
          </a:p>
          <a:p>
            <a:r>
              <a:rPr lang="id-ID" dirty="0" smtClean="0"/>
              <a:t>Tujuan :</a:t>
            </a:r>
          </a:p>
          <a:p>
            <a:pPr lvl="1"/>
            <a:r>
              <a:rPr lang="id-ID" dirty="0" smtClean="0"/>
              <a:t>M</a:t>
            </a:r>
            <a:r>
              <a:rPr lang="en-US" dirty="0" err="1" smtClean="0"/>
              <a:t>ahasiswa</a:t>
            </a:r>
            <a:r>
              <a:rPr lang="en-US" dirty="0" smtClean="0"/>
              <a:t> </a:t>
            </a:r>
            <a:r>
              <a:rPr lang="id-ID" dirty="0" smtClean="0"/>
              <a:t>dapat</a:t>
            </a:r>
            <a:r>
              <a:rPr lang="en-US" dirty="0" smtClean="0"/>
              <a:t> </a:t>
            </a:r>
            <a:r>
              <a:rPr lang="en-US" dirty="0" err="1"/>
              <a:t>memahami</a:t>
            </a:r>
            <a:r>
              <a:rPr lang="en-US" dirty="0"/>
              <a:t>,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simulasi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(</a:t>
            </a:r>
            <a:r>
              <a:rPr lang="en-US" dirty="0" err="1"/>
              <a:t>keras</a:t>
            </a:r>
            <a:r>
              <a:rPr lang="en-US" dirty="0"/>
              <a:t>/</a:t>
            </a:r>
            <a:r>
              <a:rPr lang="en-US" dirty="0" err="1"/>
              <a:t>lunak</a:t>
            </a:r>
            <a:r>
              <a:rPr lang="en-US" dirty="0"/>
              <a:t>)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mensimulasikan</a:t>
            </a:r>
            <a:r>
              <a:rPr lang="en-US" dirty="0"/>
              <a:t>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data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(</a:t>
            </a:r>
            <a:r>
              <a:rPr lang="en-US" dirty="0" err="1"/>
              <a:t>poin</a:t>
            </a:r>
            <a:r>
              <a:rPr lang="en-US" dirty="0"/>
              <a:t>-to-point).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Topik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Indonesia</a:t>
            </a:r>
            <a:r>
              <a:rPr lang="en-US" dirty="0" smtClean="0"/>
              <a:t>.</a:t>
            </a:r>
            <a:endParaRPr lang="id-ID" dirty="0" smtClean="0"/>
          </a:p>
          <a:p>
            <a:r>
              <a:rPr lang="en-GB" dirty="0" err="1"/>
              <a:t>Protokol</a:t>
            </a:r>
            <a:r>
              <a:rPr lang="en-GB" dirty="0"/>
              <a:t> </a:t>
            </a:r>
            <a:r>
              <a:rPr lang="en-GB" dirty="0" err="1"/>
              <a:t>dan</a:t>
            </a:r>
            <a:r>
              <a:rPr lang="en-GB" dirty="0"/>
              <a:t> </a:t>
            </a:r>
            <a:r>
              <a:rPr lang="en-GB" dirty="0" err="1"/>
              <a:t>Standar</a:t>
            </a:r>
            <a:r>
              <a:rPr lang="en-GB" dirty="0"/>
              <a:t>.</a:t>
            </a:r>
          </a:p>
          <a:p>
            <a:r>
              <a:rPr lang="nb-NO" dirty="0"/>
              <a:t>Representasi data dan sinyal</a:t>
            </a:r>
            <a:endParaRPr lang="en-GB" dirty="0"/>
          </a:p>
          <a:p>
            <a:r>
              <a:rPr lang="fr-FR" dirty="0"/>
              <a:t>Domain </a:t>
            </a:r>
            <a:r>
              <a:rPr lang="fr-FR" dirty="0" err="1"/>
              <a:t>waktu</a:t>
            </a:r>
            <a:r>
              <a:rPr lang="fr-FR" dirty="0"/>
              <a:t> dan </a:t>
            </a:r>
            <a:r>
              <a:rPr lang="fr-FR" dirty="0" err="1"/>
              <a:t>domain</a:t>
            </a:r>
            <a:r>
              <a:rPr lang="fr-FR" dirty="0"/>
              <a:t> </a:t>
            </a:r>
            <a:r>
              <a:rPr lang="fr-FR" dirty="0" err="1"/>
              <a:t>frekuensi</a:t>
            </a:r>
            <a:r>
              <a:rPr lang="fr-FR" dirty="0"/>
              <a:t>.</a:t>
            </a:r>
            <a:endParaRPr lang="en-GB" dirty="0"/>
          </a:p>
          <a:p>
            <a:r>
              <a:rPr lang="en-GB" dirty="0" err="1"/>
              <a:t>Gangguan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 </a:t>
            </a:r>
            <a:r>
              <a:rPr lang="en-GB" dirty="0" err="1"/>
              <a:t>transmisi</a:t>
            </a:r>
            <a:r>
              <a:rPr lang="en-GB" dirty="0"/>
              <a:t> data.</a:t>
            </a:r>
          </a:p>
          <a:p>
            <a:r>
              <a:rPr lang="en-GB" dirty="0" err="1"/>
              <a:t>Dasar-dasar</a:t>
            </a:r>
            <a:r>
              <a:rPr lang="en-GB" dirty="0"/>
              <a:t> MATLAB.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Topik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Media </a:t>
            </a:r>
            <a:r>
              <a:rPr lang="en-GB" dirty="0" err="1" smtClean="0"/>
              <a:t>Transmisi</a:t>
            </a:r>
            <a:endParaRPr lang="en-GB" dirty="0" smtClean="0"/>
          </a:p>
          <a:p>
            <a:r>
              <a:rPr lang="en-US" dirty="0" err="1" smtClean="0"/>
              <a:t>Transmisi</a:t>
            </a:r>
            <a:r>
              <a:rPr lang="en-US" dirty="0" smtClean="0"/>
              <a:t> Digital:</a:t>
            </a:r>
            <a:r>
              <a:rPr lang="nb-NO" dirty="0" smtClean="0"/>
              <a:t> Pengkodean Data Digital menjadi Sinyal Digital.</a:t>
            </a:r>
            <a:endParaRPr lang="en-GB" dirty="0" smtClean="0"/>
          </a:p>
          <a:p>
            <a:r>
              <a:rPr lang="nb-NO" dirty="0" smtClean="0"/>
              <a:t>Transmisi Digital: Pengkodean Sinyal Analog menjadi data Digital.</a:t>
            </a:r>
            <a:endParaRPr lang="en-GB" dirty="0" smtClean="0"/>
          </a:p>
          <a:p>
            <a:r>
              <a:rPr lang="en-GB" dirty="0" err="1" smtClean="0"/>
              <a:t>Transmisi</a:t>
            </a:r>
            <a:r>
              <a:rPr lang="en-GB" dirty="0" smtClean="0"/>
              <a:t> </a:t>
            </a:r>
            <a:r>
              <a:rPr lang="en-GB" dirty="0" err="1" smtClean="0"/>
              <a:t>Analog</a:t>
            </a:r>
            <a:endParaRPr lang="en-GB" dirty="0" smtClean="0"/>
          </a:p>
          <a:p>
            <a:r>
              <a:rPr lang="en-US" dirty="0" smtClean="0"/>
              <a:t>Multiplexing</a:t>
            </a:r>
            <a:endParaRPr lang="en-GB" dirty="0" smtClean="0"/>
          </a:p>
          <a:p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Spektrum</a:t>
            </a:r>
            <a:r>
              <a:rPr lang="en-US" dirty="0" smtClean="0"/>
              <a:t> </a:t>
            </a:r>
            <a:r>
              <a:rPr lang="en-US" dirty="0" err="1" smtClean="0"/>
              <a:t>Tersebar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Referensi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/>
              <a:t>Jusak</a:t>
            </a:r>
            <a:r>
              <a:rPr lang="en-US" dirty="0"/>
              <a:t>. 2008. </a:t>
            </a:r>
            <a:r>
              <a:rPr lang="en-US" i="1" dirty="0" err="1"/>
              <a:t>Teknik</a:t>
            </a:r>
            <a:r>
              <a:rPr lang="en-US" i="1" dirty="0"/>
              <a:t> </a:t>
            </a:r>
            <a:r>
              <a:rPr lang="en-US" i="1" dirty="0" err="1"/>
              <a:t>Komunikasi</a:t>
            </a:r>
            <a:r>
              <a:rPr lang="en-US" i="1" dirty="0"/>
              <a:t> Data Modern</a:t>
            </a:r>
            <a:r>
              <a:rPr lang="en-US" dirty="0"/>
              <a:t>. Surabaya: </a:t>
            </a:r>
            <a:r>
              <a:rPr lang="en-US" dirty="0" err="1"/>
              <a:t>Buku</a:t>
            </a:r>
            <a:r>
              <a:rPr lang="en-US" dirty="0"/>
              <a:t> </a:t>
            </a:r>
            <a:r>
              <a:rPr lang="en-US" dirty="0" err="1"/>
              <a:t>pegangan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.</a:t>
            </a:r>
            <a:endParaRPr lang="en-GB" dirty="0"/>
          </a:p>
          <a:p>
            <a:pPr lvl="0"/>
            <a:r>
              <a:rPr lang="en-US" dirty="0" err="1"/>
              <a:t>Forouzan</a:t>
            </a:r>
            <a:r>
              <a:rPr lang="en-US" dirty="0"/>
              <a:t>, </a:t>
            </a:r>
            <a:r>
              <a:rPr lang="en-US" dirty="0" err="1"/>
              <a:t>Behrouz</a:t>
            </a:r>
            <a:r>
              <a:rPr lang="en-US" dirty="0"/>
              <a:t> A. 2007. </a:t>
            </a:r>
            <a:r>
              <a:rPr lang="en-US" i="1" dirty="0"/>
              <a:t>Data Communications And Networking: 4</a:t>
            </a:r>
            <a:r>
              <a:rPr lang="en-US" i="1" baseline="30000" dirty="0"/>
              <a:t>th</a:t>
            </a:r>
            <a:r>
              <a:rPr lang="en-US" i="1" dirty="0"/>
              <a:t> Edition</a:t>
            </a:r>
            <a:r>
              <a:rPr lang="en-US" dirty="0"/>
              <a:t>. Singapore: McGraw-Hill.</a:t>
            </a:r>
            <a:endParaRPr lang="en-GB" dirty="0"/>
          </a:p>
          <a:p>
            <a:pPr lvl="0"/>
            <a:r>
              <a:rPr lang="en-US" dirty="0" err="1"/>
              <a:t>Sklar</a:t>
            </a:r>
            <a:r>
              <a:rPr lang="en-US" dirty="0"/>
              <a:t>, Bernard. 2001. </a:t>
            </a:r>
            <a:r>
              <a:rPr lang="en-US" i="1" dirty="0"/>
              <a:t>Digital Communications: Fundamentals and Applications 2</a:t>
            </a:r>
            <a:r>
              <a:rPr lang="en-US" i="1" baseline="30000" dirty="0"/>
              <a:t>nd</a:t>
            </a:r>
            <a:r>
              <a:rPr lang="en-US" i="1" dirty="0"/>
              <a:t> Edition</a:t>
            </a:r>
            <a:r>
              <a:rPr lang="en-US" dirty="0"/>
              <a:t>. Upper-Saddle River, New Jersey: Prentice Hall PTR.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</TotalTime>
  <Words>155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Introduction</vt:lpstr>
      <vt:lpstr>Kontrak Mata Kuliah</vt:lpstr>
      <vt:lpstr>Topik</vt:lpstr>
      <vt:lpstr>Topik</vt:lpstr>
      <vt:lpstr>Referensi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yuwono</dc:creator>
  <cp:lastModifiedBy>yuwono</cp:lastModifiedBy>
  <cp:revision>6</cp:revision>
  <dcterms:created xsi:type="dcterms:W3CDTF">2012-09-07T01:06:11Z</dcterms:created>
  <dcterms:modified xsi:type="dcterms:W3CDTF">2012-09-07T01:46:34Z</dcterms:modified>
</cp:coreProperties>
</file>