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04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F0D0A11-C870-594B-983E-543FFD71F53B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61CCDB7-EB63-DB42-B4E3-55A2BA873D4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antointer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KONTES ROBOT SEPAK BOLA INDONESIA (KRSBI) 2013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>
                <a:effectLst/>
              </a:rPr>
              <a:t>RoboSoccer</a:t>
            </a:r>
            <a:r>
              <a:rPr lang="en-US" b="1" dirty="0">
                <a:effectLst/>
              </a:rPr>
              <a:t> Humanoid league Kid Size </a:t>
            </a:r>
            <a:endParaRPr lang="en-US" b="1" dirty="0" smtClean="0">
              <a:effectLst/>
            </a:endParaRPr>
          </a:p>
          <a:p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smtClean="0"/>
              <a:t>Dr. Endra Pitowarno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4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menjadikan</a:t>
            </a:r>
            <a:r>
              <a:rPr lang="en-US" dirty="0">
                <a:effectLst/>
              </a:rPr>
              <a:t> forum yang </a:t>
            </a:r>
            <a:r>
              <a:rPr lang="en-US" dirty="0" err="1">
                <a:effectLst/>
              </a:rPr>
              <a:t>lebih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ilmiah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KRSBI 2013 </a:t>
            </a:r>
            <a:r>
              <a:rPr lang="en-US" dirty="0" err="1">
                <a:effectLst/>
              </a:rPr>
              <a:t>ini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seperti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dilakukan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divisi</a:t>
            </a:r>
            <a:r>
              <a:rPr lang="en-US" dirty="0">
                <a:effectLst/>
              </a:rPr>
              <a:t> Humanoid League </a:t>
            </a:r>
            <a:r>
              <a:rPr lang="en-US" dirty="0" err="1">
                <a:effectLst/>
              </a:rPr>
              <a:t>RoboCup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maka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mulai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tahun</a:t>
            </a:r>
            <a:r>
              <a:rPr lang="en-US" dirty="0">
                <a:effectLst/>
              </a:rPr>
              <a:t> 2013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dilaksanakan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sebuah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simposium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seminar yang </a:t>
            </a:r>
            <a:r>
              <a:rPr lang="en-US" dirty="0" err="1">
                <a:effectLst/>
              </a:rPr>
              <a:t>wajib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diikuti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oleh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nasional</a:t>
            </a:r>
            <a:r>
              <a:rPr lang="en-US" dirty="0">
                <a:effectLst/>
              </a:rPr>
              <a:t> KRSBI 2013.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SIMPOSIUM KRSBI 2013 (ISRSC 2013)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72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/>
              </a:rPr>
              <a:t>Nama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simposium</a:t>
            </a:r>
            <a:r>
              <a:rPr lang="en-US" dirty="0">
                <a:effectLst/>
              </a:rPr>
              <a:t>: </a:t>
            </a:r>
            <a:r>
              <a:rPr lang="en-US" i="1" dirty="0">
                <a:effectLst/>
              </a:rPr>
              <a:t>Indonesian Symposium on Robot Soccer Competition </a:t>
            </a:r>
            <a:r>
              <a:rPr lang="en-US" dirty="0">
                <a:effectLst/>
              </a:rPr>
              <a:t>(ISRSC) </a:t>
            </a:r>
            <a:r>
              <a:rPr lang="en-US" b="1" dirty="0" smtClean="0">
                <a:effectLst/>
              </a:rPr>
              <a:t>2013</a:t>
            </a:r>
            <a:r>
              <a:rPr lang="en-US" b="1" dirty="0">
                <a:effectLst/>
              </a:rPr>
              <a:t>.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Peserta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pemakalah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wajib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tim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lolos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nasional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mengangkat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tema</a:t>
            </a:r>
            <a:r>
              <a:rPr lang="en-US" dirty="0">
                <a:effectLst/>
              </a:rPr>
              <a:t> robot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bersangkutan</a:t>
            </a:r>
            <a:r>
              <a:rPr lang="en-US" dirty="0">
                <a:effectLst/>
              </a:rPr>
              <a:t>)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Peserta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pemakalah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reguler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kelompok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peneliti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mahasiswa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dosen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praktisi</a:t>
            </a:r>
            <a:r>
              <a:rPr lang="en-US" dirty="0">
                <a:effectLst/>
              </a:rPr>
              <a:t>)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Pembicara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kunci</a:t>
            </a:r>
            <a:r>
              <a:rPr lang="en-US" dirty="0">
                <a:effectLst/>
              </a:rPr>
              <a:t>: (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ditentukan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kemudian</a:t>
            </a:r>
            <a:r>
              <a:rPr lang="en-US" dirty="0">
                <a:effectLst/>
              </a:rPr>
              <a:t>)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Topik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simposium</a:t>
            </a:r>
            <a:r>
              <a:rPr lang="en-US" dirty="0">
                <a:effectLst/>
              </a:rPr>
              <a:t>: </a:t>
            </a:r>
            <a:r>
              <a:rPr lang="en-US" i="1" dirty="0">
                <a:effectLst/>
              </a:rPr>
              <a:t>all related issues on robot soccer competition and technology. </a:t>
            </a:r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SIMPOSIUM KRSBI 2013 (ISRSC 2013)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04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effectLst/>
              </a:rPr>
              <a:t>Format </a:t>
            </a:r>
            <a:r>
              <a:rPr lang="en-US" dirty="0" err="1">
                <a:effectLst/>
              </a:rPr>
              <a:t>makalah</a:t>
            </a:r>
            <a:r>
              <a:rPr lang="en-US" dirty="0">
                <a:effectLst/>
              </a:rPr>
              <a:t>: </a:t>
            </a:r>
            <a:r>
              <a:rPr lang="en-US" i="1" dirty="0">
                <a:effectLst/>
              </a:rPr>
              <a:t>double columns, </a:t>
            </a:r>
            <a:r>
              <a:rPr lang="en-US" dirty="0">
                <a:effectLst/>
              </a:rPr>
              <a:t>Times-New Roman, 10pt, </a:t>
            </a:r>
            <a:r>
              <a:rPr lang="en-US" dirty="0" err="1">
                <a:effectLst/>
              </a:rPr>
              <a:t>maksimum</a:t>
            </a:r>
            <a:r>
              <a:rPr lang="en-US" dirty="0">
                <a:effectLst/>
              </a:rPr>
              <a:t> 5 </a:t>
            </a:r>
            <a:r>
              <a:rPr lang="en-US" dirty="0" err="1">
                <a:effectLst/>
              </a:rPr>
              <a:t>halaman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ditulis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bahasa</a:t>
            </a:r>
            <a:r>
              <a:rPr lang="en-US" dirty="0">
                <a:effectLst/>
              </a:rPr>
              <a:t> Indonesia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Inggris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Penulisan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Inggris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sangat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disarankan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persiapan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jika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wakil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RoboCup</a:t>
            </a:r>
            <a:r>
              <a:rPr lang="en-US" dirty="0">
                <a:effectLst/>
              </a:rPr>
              <a:t> 2014. </a:t>
            </a:r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Batas </a:t>
            </a:r>
            <a:r>
              <a:rPr lang="en-US" dirty="0" err="1">
                <a:effectLst/>
              </a:rPr>
              <a:t>akhir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pengiriman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full paper: </a:t>
            </a:r>
            <a:r>
              <a:rPr lang="en-US" dirty="0">
                <a:effectLst/>
              </a:rPr>
              <a:t>15 Mei 2013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Pemberitahuan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makalah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lolos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cetak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proceeding: </a:t>
            </a:r>
            <a:r>
              <a:rPr lang="en-US" dirty="0">
                <a:effectLst/>
              </a:rPr>
              <a:t>22 Mei 2013 </a:t>
            </a:r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Batas </a:t>
            </a:r>
            <a:r>
              <a:rPr lang="en-US" dirty="0" err="1">
                <a:effectLst/>
              </a:rPr>
              <a:t>akhir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pengiriman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camera ready full paper: </a:t>
            </a:r>
            <a:r>
              <a:rPr lang="en-US" dirty="0">
                <a:effectLst/>
              </a:rPr>
              <a:t>29 Mei 2013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Hari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simposium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Kamis</a:t>
            </a:r>
            <a:r>
              <a:rPr lang="en-US" dirty="0">
                <a:effectLst/>
              </a:rPr>
              <a:t>, 13 </a:t>
            </a:r>
            <a:r>
              <a:rPr lang="en-US" dirty="0" err="1">
                <a:effectLst/>
              </a:rPr>
              <a:t>Juni</a:t>
            </a:r>
            <a:r>
              <a:rPr lang="en-US" dirty="0">
                <a:effectLst/>
              </a:rPr>
              <a:t> 2013 </a:t>
            </a:r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SIMPOSIUM KRSBI 2013 (ISRSC 2013)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86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/>
              </a:rPr>
              <a:t>Kontribusi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Biaya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Pendaftaran</a:t>
            </a:r>
            <a:r>
              <a:rPr lang="en-US" dirty="0">
                <a:effectLst/>
              </a:rPr>
              <a:t>):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ditentukan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kemudian</a:t>
            </a:r>
            <a:r>
              <a:rPr lang="en-US" dirty="0">
                <a:effectLst/>
              </a:rPr>
              <a:t>. </a:t>
            </a:r>
            <a:r>
              <a:rPr lang="en-US" i="1" dirty="0" err="1">
                <a:effectLst/>
              </a:rPr>
              <a:t>Buku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Panduan</a:t>
            </a:r>
            <a:r>
              <a:rPr lang="en-US" i="1" dirty="0">
                <a:effectLst/>
              </a:rPr>
              <a:t> KRCI </a:t>
            </a:r>
            <a:r>
              <a:rPr lang="en-US" i="1" dirty="0" err="1">
                <a:effectLst/>
              </a:rPr>
              <a:t>Divisi</a:t>
            </a:r>
            <a:r>
              <a:rPr lang="en-US" i="1" dirty="0">
                <a:effectLst/>
              </a:rPr>
              <a:t> Battle: </a:t>
            </a:r>
            <a:r>
              <a:rPr lang="en-US" i="1" dirty="0" err="1">
                <a:effectLst/>
              </a:rPr>
              <a:t>RoboSoccer</a:t>
            </a:r>
            <a:r>
              <a:rPr lang="en-US" i="1" dirty="0">
                <a:effectLst/>
              </a:rPr>
              <a:t> Humanoid League 2013 </a:t>
            </a:r>
            <a:r>
              <a:rPr lang="en-US" i="1" dirty="0" err="1">
                <a:effectLst/>
              </a:rPr>
              <a:t>versi</a:t>
            </a:r>
            <a:r>
              <a:rPr lang="en-US" i="1" dirty="0">
                <a:effectLst/>
              </a:rPr>
              <a:t> 1.0 </a:t>
            </a:r>
            <a:endParaRPr lang="en-US" dirty="0">
              <a:effectLst/>
            </a:endParaRPr>
          </a:p>
          <a:p>
            <a:r>
              <a:rPr lang="en-US" dirty="0" err="1" smtClean="0">
                <a:effectLst/>
              </a:rPr>
              <a:t>Tempat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simposium</a:t>
            </a:r>
            <a:r>
              <a:rPr lang="en-US" dirty="0">
                <a:effectLst/>
              </a:rPr>
              <a:t>: </a:t>
            </a:r>
            <a:r>
              <a:rPr lang="en-US" i="1" dirty="0">
                <a:effectLst/>
              </a:rPr>
              <a:t>venue </a:t>
            </a:r>
            <a:r>
              <a:rPr lang="en-US" dirty="0" err="1">
                <a:effectLst/>
              </a:rPr>
              <a:t>kontes</a:t>
            </a:r>
            <a:r>
              <a:rPr lang="en-US" dirty="0">
                <a:effectLst/>
              </a:rPr>
              <a:t> robot </a:t>
            </a:r>
            <a:r>
              <a:rPr lang="en-US" dirty="0" err="1">
                <a:effectLst/>
              </a:rPr>
              <a:t>nasional</a:t>
            </a:r>
            <a:r>
              <a:rPr lang="en-US" dirty="0">
                <a:effectLst/>
              </a:rPr>
              <a:t> 2013 (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diumumkan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kemudian</a:t>
            </a:r>
            <a:r>
              <a:rPr lang="en-US" dirty="0">
                <a:effectLst/>
              </a:rPr>
              <a:t>) </a:t>
            </a:r>
          </a:p>
          <a:p>
            <a:r>
              <a:rPr lang="en-US" i="1" dirty="0" smtClean="0">
                <a:effectLst/>
              </a:rPr>
              <a:t>Program </a:t>
            </a:r>
            <a:r>
              <a:rPr lang="en-US" i="1" dirty="0">
                <a:effectLst/>
              </a:rPr>
              <a:t>Chairman: </a:t>
            </a:r>
            <a:r>
              <a:rPr lang="en-US" dirty="0">
                <a:effectLst/>
              </a:rPr>
              <a:t>Dr. Endra Pitowarno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Prof. Dr. </a:t>
            </a:r>
            <a:r>
              <a:rPr lang="en-US" dirty="0" err="1">
                <a:effectLst/>
              </a:rPr>
              <a:t>Bambang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Riyanto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dirty="0" err="1" smtClean="0">
                <a:effectLst/>
              </a:rPr>
              <a:t>Alamat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kontak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pengiriman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makalah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epit@eepis-its.edu</a:t>
            </a:r>
            <a:r>
              <a:rPr lang="en-US" dirty="0">
                <a:effectLst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SIMPOSIUM KRSBI 2013 (ISRSC 2013)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4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err="1">
                <a:effectLst/>
              </a:rPr>
              <a:t>Pengumuman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awal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Rule of Game: </a:t>
            </a:r>
            <a:r>
              <a:rPr lang="en-US" dirty="0">
                <a:effectLst/>
              </a:rPr>
              <a:t>5 </a:t>
            </a:r>
            <a:r>
              <a:rPr lang="en-US" dirty="0" err="1">
                <a:effectLst/>
              </a:rPr>
              <a:t>Oktober</a:t>
            </a:r>
            <a:r>
              <a:rPr lang="en-US" dirty="0">
                <a:effectLst/>
              </a:rPr>
              <a:t> 2012</a:t>
            </a:r>
            <a:r>
              <a:rPr lang="en-US" dirty="0" smtClean="0">
                <a:effectLst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 err="1" smtClean="0">
                <a:effectLst/>
              </a:rPr>
              <a:t>Pengiriman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Proposal: Proposal </a:t>
            </a:r>
            <a:r>
              <a:rPr lang="en-US" dirty="0" err="1">
                <a:effectLst/>
              </a:rPr>
              <a:t>harus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sudah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sampai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Gedung</a:t>
            </a:r>
            <a:r>
              <a:rPr lang="en-US" dirty="0">
                <a:effectLst/>
              </a:rPr>
              <a:t> DIKTI (</a:t>
            </a:r>
            <a:r>
              <a:rPr lang="en-US" dirty="0" err="1">
                <a:effectLst/>
              </a:rPr>
              <a:t>lihat</a:t>
            </a:r>
            <a:r>
              <a:rPr lang="en-US" dirty="0">
                <a:effectLst/>
              </a:rPr>
              <a:t> V) </a:t>
            </a:r>
            <a:r>
              <a:rPr lang="en-US" dirty="0" smtClean="0">
                <a:effectLst/>
              </a:rPr>
              <a:t>paling </a:t>
            </a:r>
            <a:r>
              <a:rPr lang="en-US" dirty="0" err="1">
                <a:effectLst/>
              </a:rPr>
              <a:t>lambat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pada</a:t>
            </a:r>
            <a:r>
              <a:rPr lang="en-US" dirty="0">
                <a:effectLst/>
              </a:rPr>
              <a:t> 28 </a:t>
            </a:r>
            <a:r>
              <a:rPr lang="en-US" dirty="0" err="1">
                <a:effectLst/>
              </a:rPr>
              <a:t>Desember</a:t>
            </a:r>
            <a:r>
              <a:rPr lang="en-US" dirty="0">
                <a:effectLst/>
              </a:rPr>
              <a:t> 2012 pk.16:00 WIB. </a:t>
            </a:r>
            <a:endParaRPr lang="en-US" dirty="0" smtClean="0">
              <a:effectLst/>
            </a:endParaRPr>
          </a:p>
          <a:p>
            <a:pPr>
              <a:spcBef>
                <a:spcPts val="600"/>
              </a:spcBef>
            </a:pPr>
            <a:r>
              <a:rPr lang="en-US" dirty="0" err="1" smtClean="0">
                <a:effectLst/>
              </a:rPr>
              <a:t>Pengumuman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Tahap</a:t>
            </a:r>
            <a:r>
              <a:rPr lang="en-US" dirty="0">
                <a:effectLst/>
              </a:rPr>
              <a:t> I (proposal): 16 </a:t>
            </a:r>
            <a:r>
              <a:rPr lang="en-US" dirty="0" err="1">
                <a:effectLst/>
              </a:rPr>
              <a:t>Januari</a:t>
            </a:r>
            <a:r>
              <a:rPr lang="en-US" dirty="0">
                <a:effectLst/>
              </a:rPr>
              <a:t> 2013.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err="1">
                <a:effectLst/>
              </a:rPr>
              <a:t>Pengiriman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Laporan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Kemajuan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berupa</a:t>
            </a:r>
            <a:r>
              <a:rPr lang="en-US" dirty="0">
                <a:effectLst/>
              </a:rPr>
              <a:t> video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slide Power Point </a:t>
            </a:r>
            <a:r>
              <a:rPr lang="en-US" dirty="0" err="1">
                <a:effectLst/>
              </a:rPr>
              <a:t>tim</a:t>
            </a:r>
            <a:r>
              <a:rPr lang="en-US" dirty="0">
                <a:effectLst/>
              </a:rPr>
              <a:t> robot: paling </a:t>
            </a:r>
            <a:r>
              <a:rPr lang="en-US" dirty="0" err="1">
                <a:effectLst/>
              </a:rPr>
              <a:t>lambat</a:t>
            </a:r>
            <a:r>
              <a:rPr lang="en-US" dirty="0">
                <a:effectLst/>
              </a:rPr>
              <a:t> 1 </a:t>
            </a:r>
            <a:r>
              <a:rPr lang="en-US" dirty="0" err="1">
                <a:effectLst/>
              </a:rPr>
              <a:t>Maret</a:t>
            </a:r>
            <a:r>
              <a:rPr lang="en-US" dirty="0">
                <a:effectLst/>
              </a:rPr>
              <a:t> 2013 (</a:t>
            </a:r>
            <a:r>
              <a:rPr lang="en-US" dirty="0" err="1">
                <a:effectLst/>
              </a:rPr>
              <a:t>alamat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b.).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err="1">
                <a:effectLst/>
              </a:rPr>
              <a:t>Pengumuman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Tahap</a:t>
            </a:r>
            <a:r>
              <a:rPr lang="en-US" dirty="0">
                <a:effectLst/>
              </a:rPr>
              <a:t> II (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regional): 14 </a:t>
            </a:r>
            <a:r>
              <a:rPr lang="en-US" dirty="0" err="1">
                <a:effectLst/>
              </a:rPr>
              <a:t>Maret</a:t>
            </a:r>
            <a:r>
              <a:rPr lang="en-US" dirty="0">
                <a:effectLst/>
              </a:rPr>
              <a:t> 2013. </a:t>
            </a:r>
            <a:endParaRPr lang="en-US" dirty="0" smtClean="0">
              <a:effectLst/>
            </a:endParaRPr>
          </a:p>
          <a:p>
            <a:pPr>
              <a:spcBef>
                <a:spcPts val="600"/>
              </a:spcBef>
            </a:pPr>
            <a:r>
              <a:rPr lang="en-US" dirty="0" err="1" smtClean="0">
                <a:effectLst/>
              </a:rPr>
              <a:t>Kontes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regional: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diumumkan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kemudian</a:t>
            </a:r>
            <a:r>
              <a:rPr lang="en-US" dirty="0">
                <a:effectLst/>
              </a:rPr>
              <a:t>. </a:t>
            </a: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JADWAL DAN TEMPAT KONTES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67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Direktorat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Penelitian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Pengabdian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Masyarakat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Dit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Litabmas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Direktorat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Jenderal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Pendidikan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TInggi</a:t>
            </a:r>
            <a:r>
              <a:rPr lang="en-US" dirty="0">
                <a:effectLst/>
              </a:rPr>
              <a:t> (DIKTI)</a:t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Kementerian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Pendidikan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Kebudayaan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Nasional</a:t>
            </a:r>
            <a:r>
              <a:rPr lang="en-US" dirty="0">
                <a:effectLst/>
              </a:rPr>
              <a:t> (KEMDIKBUDNAS) Jl. </a:t>
            </a:r>
            <a:r>
              <a:rPr lang="en-US" dirty="0" err="1">
                <a:effectLst/>
              </a:rPr>
              <a:t>Jend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Sudirman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Pintu</a:t>
            </a:r>
            <a:r>
              <a:rPr lang="en-US" dirty="0">
                <a:effectLst/>
              </a:rPr>
              <a:t> I, </a:t>
            </a:r>
            <a:r>
              <a:rPr lang="en-US" dirty="0" err="1">
                <a:effectLst/>
              </a:rPr>
              <a:t>Senayan</a:t>
            </a:r>
            <a:r>
              <a:rPr lang="en-US" dirty="0">
                <a:effectLst/>
              </a:rPr>
              <a:t>-Jakarta, 10002. </a:t>
            </a:r>
            <a:r>
              <a:rPr lang="en-US" dirty="0" smtClean="0">
                <a:effectLst/>
              </a:rPr>
              <a:t>TEL</a:t>
            </a:r>
            <a:r>
              <a:rPr lang="en-US" dirty="0">
                <a:effectLst/>
              </a:rPr>
              <a:t>. 021-5700049, 5731251, 5731956 (hunting) ext. 1855. FAX. 021-5732468.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PENYELENGGARA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92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Dr. Ir. Endra Pitowarno, </a:t>
            </a:r>
            <a:r>
              <a:rPr lang="en-US" b="1" dirty="0" err="1">
                <a:effectLst/>
              </a:rPr>
              <a:t>M.Eng</a:t>
            </a:r>
            <a:r>
              <a:rPr lang="en-US" b="1" dirty="0">
                <a:effectLst/>
              </a:rPr>
              <a:t>, </a:t>
            </a:r>
            <a:r>
              <a:rPr lang="en-US" dirty="0">
                <a:effectLst/>
              </a:rPr>
              <a:t>Tel: 031-5947280 ext. 2106, HP: </a:t>
            </a:r>
            <a:r>
              <a:rPr lang="en-US" dirty="0" smtClean="0">
                <a:effectLst/>
              </a:rPr>
              <a:t>0812.3030.162</a:t>
            </a:r>
            <a:r>
              <a:rPr lang="en-US" dirty="0">
                <a:effectLst/>
              </a:rPr>
              <a:t>, Email: </a:t>
            </a:r>
            <a:r>
              <a:rPr lang="en-US" dirty="0" err="1">
                <a:effectLst/>
              </a:rPr>
              <a:t>epit@eepis-its.edu</a:t>
            </a:r>
            <a:r>
              <a:rPr lang="en-US" dirty="0">
                <a:effectLst/>
              </a:rPr>
              <a:t>, Mailing List: </a:t>
            </a:r>
            <a:r>
              <a:rPr lang="en-US" dirty="0" err="1">
                <a:effectLst/>
              </a:rPr>
              <a:t>krci@groups.eepis-its.edu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b="1" dirty="0" err="1" smtClean="0">
                <a:effectLst/>
              </a:rPr>
              <a:t>Ertanto</a:t>
            </a:r>
            <a:r>
              <a:rPr lang="en-US" b="1" dirty="0" smtClean="0">
                <a:effectLst/>
              </a:rPr>
              <a:t> </a:t>
            </a:r>
            <a:r>
              <a:rPr lang="en-US" b="1" dirty="0">
                <a:effectLst/>
              </a:rPr>
              <a:t>Budi K, </a:t>
            </a:r>
            <a:r>
              <a:rPr lang="en-US" dirty="0" err="1">
                <a:effectLst/>
              </a:rPr>
              <a:t>Dit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Litabmas</a:t>
            </a:r>
            <a:r>
              <a:rPr lang="en-US" dirty="0">
                <a:effectLst/>
              </a:rPr>
              <a:t> - DIKTI, E-mail: </a:t>
            </a:r>
            <a:r>
              <a:rPr lang="en-US" dirty="0">
                <a:effectLst/>
                <a:hlinkClick r:id="rId2"/>
              </a:rPr>
              <a:t>tantointer@gmail.com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ALAMAT </a:t>
            </a:r>
            <a:r>
              <a:rPr lang="en-US" b="1" dirty="0" smtClean="0">
                <a:effectLst/>
              </a:rPr>
              <a:t>KONTAK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8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Tema</a:t>
            </a:r>
            <a:r>
              <a:rPr lang="en-US" dirty="0">
                <a:effectLst/>
              </a:rPr>
              <a:t> KRSBI 2013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: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“LIGA SEPAKBOLA ROBOT HUMANOID”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4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effectLst/>
              </a:rPr>
              <a:t>RoboCup</a:t>
            </a:r>
            <a:r>
              <a:rPr lang="en-US" i="1" dirty="0">
                <a:effectLst/>
              </a:rPr>
              <a:t> Soccer Humanoid League Rules and Setup </a:t>
            </a:r>
            <a:r>
              <a:rPr lang="en-US" dirty="0">
                <a:effectLst/>
              </a:rPr>
              <a:t>2012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RULE OF THE GAME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9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Tim Robot </a:t>
            </a:r>
            <a:r>
              <a:rPr lang="en-US" dirty="0" err="1">
                <a:effectLst/>
              </a:rPr>
              <a:t>harus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berasal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Perguruan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Tinggi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terdiri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3 (</a:t>
            </a:r>
            <a:r>
              <a:rPr lang="en-US" dirty="0" err="1">
                <a:effectLst/>
              </a:rPr>
              <a:t>tiga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mahasiswa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aktif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termasuk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mahasiswa</a:t>
            </a:r>
            <a:r>
              <a:rPr lang="en-US" dirty="0">
                <a:effectLst/>
              </a:rPr>
              <a:t> program </a:t>
            </a:r>
            <a:r>
              <a:rPr lang="en-US" dirty="0" err="1">
                <a:effectLst/>
              </a:rPr>
              <a:t>pascasarjana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1 (</a:t>
            </a:r>
            <a:r>
              <a:rPr lang="en-US" dirty="0" err="1">
                <a:effectLst/>
              </a:rPr>
              <a:t>satu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dosen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pembimbing</a:t>
            </a:r>
            <a:r>
              <a:rPr lang="en-US" dirty="0">
                <a:effectLst/>
              </a:rPr>
              <a:t>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Tim Robot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Robot yang </a:t>
            </a:r>
            <a:r>
              <a:rPr lang="en-US" dirty="0" err="1">
                <a:effectLst/>
              </a:rPr>
              <a:t>dipertandingkan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harus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memenuhi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spesifikasi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tipe</a:t>
            </a:r>
            <a:r>
              <a:rPr lang="en-US" dirty="0">
                <a:effectLst/>
              </a:rPr>
              <a:t> robot </a:t>
            </a:r>
            <a:r>
              <a:rPr lang="en-US" dirty="0" err="1">
                <a:effectLst/>
              </a:rPr>
              <a:t>KidSize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seperti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tercantum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RoboCup</a:t>
            </a:r>
            <a:r>
              <a:rPr lang="en-US" i="1" dirty="0">
                <a:effectLst/>
              </a:rPr>
              <a:t> Soccer Humanoid League Rules and Setup </a:t>
            </a:r>
            <a:r>
              <a:rPr lang="en-US" dirty="0">
                <a:effectLst/>
              </a:rPr>
              <a:t>2012 (</a:t>
            </a:r>
            <a:r>
              <a:rPr lang="en-US" dirty="0" err="1">
                <a:effectLst/>
              </a:rPr>
              <a:t>lihat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Lampiran</a:t>
            </a:r>
            <a:r>
              <a:rPr lang="en-US" dirty="0">
                <a:effectLst/>
              </a:rPr>
              <a:t>).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ffectLst/>
              </a:rPr>
              <a:t>Spesifikasi</a:t>
            </a:r>
            <a:r>
              <a:rPr lang="en-US" b="1" dirty="0">
                <a:effectLst/>
              </a:rPr>
              <a:t> Robot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9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Lampiran</a:t>
            </a:r>
            <a:r>
              <a:rPr lang="en-US" dirty="0" smtClean="0"/>
              <a:t> Rule)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Rule Kid Size RSHL </a:t>
            </a:r>
            <a:r>
              <a:rPr lang="en-US" dirty="0" err="1" smtClean="0"/>
              <a:t>Robocup</a:t>
            </a:r>
            <a:r>
              <a:rPr lang="en-US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913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effectLst/>
              </a:rPr>
              <a:t>Panitia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Pusat</a:t>
            </a:r>
            <a:r>
              <a:rPr lang="en-US" b="1" dirty="0">
                <a:effectLst/>
              </a:rPr>
              <a:t> KRSBI 2013</a:t>
            </a:r>
            <a:br>
              <a:rPr lang="en-US" b="1" dirty="0">
                <a:effectLst/>
              </a:rPr>
            </a:br>
            <a:r>
              <a:rPr lang="en-US" b="1" dirty="0" err="1">
                <a:effectLst/>
              </a:rPr>
              <a:t>Direktorat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Penelitian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Pengabdian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kepada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Masyarakat</a:t>
            </a:r>
            <a:r>
              <a:rPr lang="en-US" b="1" dirty="0">
                <a:effectLst/>
              </a:rPr>
              <a:t> (</a:t>
            </a:r>
            <a:r>
              <a:rPr lang="en-US" b="1" dirty="0" err="1">
                <a:effectLst/>
              </a:rPr>
              <a:t>Dit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Litabmas</a:t>
            </a:r>
            <a:r>
              <a:rPr lang="en-US" b="1" dirty="0">
                <a:effectLst/>
              </a:rPr>
              <a:t>) </a:t>
            </a:r>
            <a:r>
              <a:rPr lang="en-US" b="1" dirty="0" err="1">
                <a:effectLst/>
              </a:rPr>
              <a:t>Gedung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Direktorat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Jenderal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Pendidikan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Tinggi</a:t>
            </a:r>
            <a:r>
              <a:rPr lang="en-US" b="1" dirty="0">
                <a:effectLst/>
              </a:rPr>
              <a:t> (DIKTI) </a:t>
            </a:r>
            <a:r>
              <a:rPr lang="en-US" b="1" dirty="0" err="1">
                <a:effectLst/>
              </a:rPr>
              <a:t>Lantai</a:t>
            </a:r>
            <a:r>
              <a:rPr lang="en-US" b="1" dirty="0">
                <a:effectLst/>
              </a:rPr>
              <a:t> 4. </a:t>
            </a:r>
            <a:r>
              <a:rPr lang="en-US" b="1" dirty="0" err="1">
                <a:effectLst/>
              </a:rPr>
              <a:t>Kementerian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Pendidikan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Kebudayaan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Nasional</a:t>
            </a:r>
            <a:r>
              <a:rPr lang="en-US" b="1" dirty="0">
                <a:effectLst/>
              </a:rPr>
              <a:t> (KEMDIKBUDNAS) Jl. </a:t>
            </a:r>
            <a:r>
              <a:rPr lang="en-US" b="1" dirty="0" err="1">
                <a:effectLst/>
              </a:rPr>
              <a:t>Jend</a:t>
            </a:r>
            <a:r>
              <a:rPr lang="en-US" b="1" dirty="0">
                <a:effectLst/>
              </a:rPr>
              <a:t>. </a:t>
            </a:r>
            <a:r>
              <a:rPr lang="en-US" b="1" dirty="0" err="1">
                <a:effectLst/>
              </a:rPr>
              <a:t>Sudirman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Pintu</a:t>
            </a:r>
            <a:r>
              <a:rPr lang="en-US" b="1" dirty="0">
                <a:effectLst/>
              </a:rPr>
              <a:t> I, </a:t>
            </a:r>
            <a:r>
              <a:rPr lang="en-US" b="1" dirty="0" err="1">
                <a:effectLst/>
              </a:rPr>
              <a:t>Senayan</a:t>
            </a:r>
            <a:r>
              <a:rPr lang="en-US" b="1" dirty="0">
                <a:effectLst/>
              </a:rPr>
              <a:t>-Jakarta, 10002.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PENDAFTARAN PESERTA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75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5.1. </a:t>
            </a:r>
            <a:r>
              <a:rPr lang="en-US" dirty="0" err="1">
                <a:effectLst/>
              </a:rPr>
              <a:t>Identitas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tim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terdiri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pembimbing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dosen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anggota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tim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mahasiswa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aktif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disertai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lembar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pengesahan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pejabat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perguruan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tinggi</a:t>
            </a:r>
            <a:r>
              <a:rPr lang="en-US" dirty="0">
                <a:effectLst/>
              </a:rPr>
              <a:t>. </a:t>
            </a:r>
            <a:endParaRPr lang="en-US" dirty="0"/>
          </a:p>
          <a:p>
            <a:r>
              <a:rPr lang="en-US" dirty="0" smtClean="0">
                <a:effectLst/>
              </a:rPr>
              <a:t>5.2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Bentuk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rekaan</a:t>
            </a:r>
            <a:r>
              <a:rPr lang="en-US" dirty="0">
                <a:effectLst/>
              </a:rPr>
              <a:t> robot yang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dibuat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disertai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penjelasan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tentang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sistem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prosesor</a:t>
            </a:r>
            <a:r>
              <a:rPr lang="en-US" dirty="0">
                <a:effectLst/>
              </a:rPr>
              <a:t>, sensor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aktuator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digunakan</a:t>
            </a:r>
            <a:r>
              <a:rPr lang="en-US" dirty="0">
                <a:effectLst/>
              </a:rPr>
              <a:t>. </a:t>
            </a:r>
            <a:endParaRPr lang="en-US" dirty="0"/>
          </a:p>
          <a:p>
            <a:r>
              <a:rPr lang="en-US" dirty="0">
                <a:effectLst/>
              </a:rPr>
              <a:t>5.3. </a:t>
            </a:r>
            <a:r>
              <a:rPr lang="en-US" dirty="0" err="1">
                <a:effectLst/>
              </a:rPr>
              <a:t>Penjelasan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singkat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tentang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strategi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digunakan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pertandingan</a:t>
            </a:r>
            <a:r>
              <a:rPr lang="en-US" dirty="0">
                <a:effectLst/>
              </a:rPr>
              <a:t>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6.1.  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pertandingan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regional </a:t>
            </a:r>
            <a:r>
              <a:rPr lang="en-US" dirty="0" err="1">
                <a:effectLst/>
              </a:rPr>
              <a:t>panitia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menanggung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akomodasi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selama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berada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lokasi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pertandingan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Biaya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pembuatan</a:t>
            </a:r>
            <a:r>
              <a:rPr lang="en-US" dirty="0">
                <a:effectLst/>
              </a:rPr>
              <a:t> robot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transportasi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tanggungjawab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masing-masing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tim.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6.2.  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pertandingan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nasional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bantuan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pembuatan</a:t>
            </a:r>
            <a:r>
              <a:rPr lang="en-US" dirty="0">
                <a:effectLst/>
              </a:rPr>
              <a:t> robot, </a:t>
            </a:r>
            <a:r>
              <a:rPr lang="en-US" dirty="0" err="1">
                <a:effectLst/>
              </a:rPr>
              <a:t>akomodasi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transportasi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daerah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tempat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pertandingan</a:t>
            </a:r>
            <a:r>
              <a:rPr lang="en-US" dirty="0">
                <a:effectLst/>
              </a:rPr>
              <a:t>. </a:t>
            </a:r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ffectLst/>
              </a:rPr>
              <a:t>BIAYA PEMBUATAN ROBOT, TRANSPORTASI DAN AKOMODASI PESERTA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8655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3813</TotalTime>
  <Words>643</Words>
  <Application>Microsoft Macintosh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Elemental</vt:lpstr>
      <vt:lpstr>KONTES ROBOT SEPAK BOLA INDONESIA (KRSBI) 2013 </vt:lpstr>
      <vt:lpstr>TEMA</vt:lpstr>
      <vt:lpstr>RULE OF THE GAME </vt:lpstr>
      <vt:lpstr>Tim Robot </vt:lpstr>
      <vt:lpstr>Spesifikasi Robot </vt:lpstr>
      <vt:lpstr>Penjelasan Rule Kid Size RSHL Robocup 2012</vt:lpstr>
      <vt:lpstr>PENDAFTARAN PESERTA </vt:lpstr>
      <vt:lpstr>Proposal</vt:lpstr>
      <vt:lpstr>BIAYA PEMBUATAN ROBOT, TRANSPORTASI DAN AKOMODASI PESERTA </vt:lpstr>
      <vt:lpstr>SIMPOSIUM KRSBI 2013 (ISRSC 2013) </vt:lpstr>
      <vt:lpstr>SIMPOSIUM KRSBI 2013 (ISRSC 2013) </vt:lpstr>
      <vt:lpstr>SIMPOSIUM KRSBI 2013 (ISRSC 2013) </vt:lpstr>
      <vt:lpstr>SIMPOSIUM KRSBI 2013 (ISRSC 2013) </vt:lpstr>
      <vt:lpstr>JADWAL DAN TEMPAT KONTES </vt:lpstr>
      <vt:lpstr>PENYELENGGARA </vt:lpstr>
      <vt:lpstr>ALAMAT KONTAK</vt:lpstr>
    </vt:vector>
  </TitlesOfParts>
  <Company>epit@eepis-its.edu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KONTES ROBOT SEPAK BOLA INDONESIA (KRSBI) 2013 </dc:title>
  <dc:creator>Endra Pitowarno</dc:creator>
  <cp:lastModifiedBy>Endra Pitowarno</cp:lastModifiedBy>
  <cp:revision>6</cp:revision>
  <dcterms:created xsi:type="dcterms:W3CDTF">2012-10-12T10:17:22Z</dcterms:created>
  <dcterms:modified xsi:type="dcterms:W3CDTF">2012-10-15T01:50:53Z</dcterms:modified>
</cp:coreProperties>
</file>