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56EBC-5C30-46E1-809E-58D71853E890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1F6A8-2B8D-40FF-A2E1-1E5E9CA72B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61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412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06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066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47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391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259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864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778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61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267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C387-8FBD-4FCB-B039-E46BB2841B9D}" type="datetimeFigureOut">
              <a:rPr lang="id-ID" smtClean="0"/>
              <a:t>08/11/16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0D277-D0BE-4EE7-9D24-776B2458FF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698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web server development tools </a:t>
            </a:r>
            <a:r>
              <a:rPr lang="en-US" dirty="0" err="1" smtClean="0"/>
              <a:t>contoh</a:t>
            </a:r>
            <a:r>
              <a:rPr lang="en-US" dirty="0" smtClean="0"/>
              <a:t>: XAMPP </a:t>
            </a:r>
            <a:r>
              <a:rPr lang="en-US" dirty="0" err="1" smtClean="0"/>
              <a:t>atau</a:t>
            </a:r>
            <a:r>
              <a:rPr lang="en-US" dirty="0" smtClean="0"/>
              <a:t> WAMPP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database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“orders”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table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myorder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table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4" y="3778249"/>
            <a:ext cx="5572126" cy="267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4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(…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table </a:t>
            </a:r>
            <a:r>
              <a:rPr lang="en-US" dirty="0" err="1" smtClean="0"/>
              <a:t>myorder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file PHP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Take_order.php</a:t>
            </a:r>
            <a:endParaRPr lang="en-US" dirty="0" smtClean="0"/>
          </a:p>
          <a:p>
            <a:pPr lvl="1"/>
            <a:r>
              <a:rPr lang="en-US" dirty="0" err="1" smtClean="0"/>
              <a:t>Read_allorder.php</a:t>
            </a:r>
            <a:endParaRPr lang="en-US" dirty="0" smtClean="0"/>
          </a:p>
          <a:p>
            <a:pPr lvl="1"/>
            <a:r>
              <a:rPr lang="en-US" dirty="0" err="1" smtClean="0"/>
              <a:t>Delete_item.php</a:t>
            </a:r>
            <a:endParaRPr lang="en-US" dirty="0" smtClean="0"/>
          </a:p>
          <a:p>
            <a:pPr lvl="1"/>
            <a:r>
              <a:rPr lang="en-US" dirty="0" err="1" smtClean="0"/>
              <a:t>Update_item.php</a:t>
            </a:r>
            <a:endParaRPr lang="en-US" dirty="0" smtClean="0"/>
          </a:p>
          <a:p>
            <a:pPr lvl="1"/>
            <a:r>
              <a:rPr lang="en-US" dirty="0" err="1" smtClean="0"/>
              <a:t>Test_insert.php</a:t>
            </a:r>
            <a:endParaRPr lang="en-US" dirty="0" smtClean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562" y="1825625"/>
            <a:ext cx="4323335" cy="2813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237" y="5270500"/>
            <a:ext cx="6715125" cy="13716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619500" y="4914900"/>
            <a:ext cx="19558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02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Db_config.php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database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digunakan</a:t>
            </a:r>
            <a:r>
              <a:rPr lang="en-US" dirty="0" smtClean="0"/>
              <a:t> di file-file PHP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database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77" y="3324225"/>
            <a:ext cx="11845046" cy="245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87" y="365125"/>
            <a:ext cx="8266113" cy="6150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400" y="365125"/>
            <a:ext cx="5753100" cy="1325563"/>
          </a:xfrm>
        </p:spPr>
        <p:txBody>
          <a:bodyPr/>
          <a:lstStyle/>
          <a:p>
            <a:r>
              <a:rPr lang="en-US" dirty="0" err="1" smtClean="0"/>
              <a:t>Take_order.php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627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400" y="98425"/>
            <a:ext cx="6121400" cy="1325563"/>
          </a:xfrm>
        </p:spPr>
        <p:txBody>
          <a:bodyPr/>
          <a:lstStyle/>
          <a:p>
            <a:r>
              <a:rPr lang="en-US" dirty="0" err="1" smtClean="0"/>
              <a:t>Read_allorder.php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152525"/>
            <a:ext cx="7334250" cy="546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587" y="3886200"/>
            <a:ext cx="53816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6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2600" y="0"/>
            <a:ext cx="3987800" cy="1325563"/>
          </a:xfrm>
        </p:spPr>
        <p:txBody>
          <a:bodyPr/>
          <a:lstStyle/>
          <a:p>
            <a:r>
              <a:rPr lang="en-US" dirty="0" err="1" smtClean="0"/>
              <a:t>Delete_item.php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1325563"/>
            <a:ext cx="7353300" cy="511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74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Persiapan untuk Pemrograman Web</vt:lpstr>
      <vt:lpstr>Persiapan (…lanjutan)</vt:lpstr>
      <vt:lpstr>Db_config.php</vt:lpstr>
      <vt:lpstr>Take_order.php</vt:lpstr>
      <vt:lpstr>Read_allorder.php</vt:lpstr>
      <vt:lpstr>Delete_item.php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 8: Networking</dc:title>
  <dc:creator>Teguh Sutanto</dc:creator>
  <cp:lastModifiedBy>Teguh Sutanto</cp:lastModifiedBy>
  <cp:revision>17</cp:revision>
  <cp:lastPrinted>2016-11-08T03:18:12Z</cp:lastPrinted>
  <dcterms:created xsi:type="dcterms:W3CDTF">2016-11-08T00:38:31Z</dcterms:created>
  <dcterms:modified xsi:type="dcterms:W3CDTF">2016-11-08T03:23:13Z</dcterms:modified>
</cp:coreProperties>
</file>