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8"/>
  </p:handoutMasterIdLst>
  <p:sldIdLst>
    <p:sldId id="257" r:id="rId2"/>
    <p:sldId id="258" r:id="rId3"/>
    <p:sldId id="260" r:id="rId4"/>
    <p:sldId id="259" r:id="rId5"/>
    <p:sldId id="261" r:id="rId6"/>
    <p:sldId id="262" r:id="rId7"/>
  </p:sldIdLst>
  <p:sldSz cx="12192000" cy="6858000"/>
  <p:notesSz cx="6888163" cy="100203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7" autoAdjust="0"/>
    <p:restoredTop sz="94660"/>
  </p:normalViewPr>
  <p:slideViewPr>
    <p:cSldViewPr snapToGrid="0">
      <p:cViewPr varScale="1">
        <p:scale>
          <a:sx n="76" d="100"/>
          <a:sy n="76" d="100"/>
        </p:scale>
        <p:origin x="41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02075" y="1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156EBC-5C30-46E1-809E-58D71853E890}" type="datetimeFigureOut">
              <a:rPr lang="id-ID" smtClean="0"/>
              <a:t>08/11/16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518650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02075" y="9518650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D1F6A8-2B8D-40FF-A2E1-1E5E9CA72BCB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421961170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6C387-8FBD-4FCB-B039-E46BB2841B9D}" type="datetimeFigureOut">
              <a:rPr lang="id-ID" smtClean="0"/>
              <a:t>08/11/16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0D277-D0BE-4EE7-9D24-776B2458FFB7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41341225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6C387-8FBD-4FCB-B039-E46BB2841B9D}" type="datetimeFigureOut">
              <a:rPr lang="id-ID" smtClean="0"/>
              <a:t>08/11/16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0D277-D0BE-4EE7-9D24-776B2458FFB7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0970646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6C387-8FBD-4FCB-B039-E46BB2841B9D}" type="datetimeFigureOut">
              <a:rPr lang="id-ID" smtClean="0"/>
              <a:t>08/11/16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0D277-D0BE-4EE7-9D24-776B2458FFB7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5606616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6C387-8FBD-4FCB-B039-E46BB2841B9D}" type="datetimeFigureOut">
              <a:rPr lang="id-ID" smtClean="0"/>
              <a:t>08/11/16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0D277-D0BE-4EE7-9D24-776B2458FFB7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3184792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6C387-8FBD-4FCB-B039-E46BB2841B9D}" type="datetimeFigureOut">
              <a:rPr lang="id-ID" smtClean="0"/>
              <a:t>08/11/16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0D277-D0BE-4EE7-9D24-776B2458FFB7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657937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6C387-8FBD-4FCB-B039-E46BB2841B9D}" type="datetimeFigureOut">
              <a:rPr lang="id-ID" smtClean="0"/>
              <a:t>08/11/16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0D277-D0BE-4EE7-9D24-776B2458FFB7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4339108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6C387-8FBD-4FCB-B039-E46BB2841B9D}" type="datetimeFigureOut">
              <a:rPr lang="id-ID" smtClean="0"/>
              <a:t>08/11/16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0D277-D0BE-4EE7-9D24-776B2458FFB7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9725951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6C387-8FBD-4FCB-B039-E46BB2841B9D}" type="datetimeFigureOut">
              <a:rPr lang="id-ID" smtClean="0"/>
              <a:t>08/11/16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0D277-D0BE-4EE7-9D24-776B2458FFB7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42386472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6C387-8FBD-4FCB-B039-E46BB2841B9D}" type="datetimeFigureOut">
              <a:rPr lang="id-ID" smtClean="0"/>
              <a:t>08/11/16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0D277-D0BE-4EE7-9D24-776B2458FFB7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9477881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6C387-8FBD-4FCB-B039-E46BB2841B9D}" type="datetimeFigureOut">
              <a:rPr lang="id-ID" smtClean="0"/>
              <a:t>08/11/16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0D277-D0BE-4EE7-9D24-776B2458FFB7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846173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6C387-8FBD-4FCB-B039-E46BB2841B9D}" type="datetimeFigureOut">
              <a:rPr lang="id-ID" smtClean="0"/>
              <a:t>08/11/16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0D277-D0BE-4EE7-9D24-776B2458FFB7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7826735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F6C387-8FBD-4FCB-B039-E46BB2841B9D}" type="datetimeFigureOut">
              <a:rPr lang="id-ID" smtClean="0"/>
              <a:t>08/11/16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90D277-D0BE-4EE7-9D24-776B2458FFB7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9169845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Persiapan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Pemrograman</a:t>
            </a:r>
            <a:r>
              <a:rPr lang="en-US" dirty="0" smtClean="0"/>
              <a:t> Web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Install web server development tools </a:t>
            </a:r>
            <a:r>
              <a:rPr lang="en-US" dirty="0" err="1" smtClean="0"/>
              <a:t>contoh</a:t>
            </a:r>
            <a:r>
              <a:rPr lang="en-US" dirty="0" smtClean="0"/>
              <a:t>: XAMPP </a:t>
            </a:r>
            <a:r>
              <a:rPr lang="en-US" dirty="0" err="1" smtClean="0"/>
              <a:t>atau</a:t>
            </a:r>
            <a:r>
              <a:rPr lang="en-US" dirty="0" smtClean="0"/>
              <a:t> WAMPP</a:t>
            </a:r>
          </a:p>
          <a:p>
            <a:r>
              <a:rPr lang="en-US" dirty="0" err="1" smtClean="0"/>
              <a:t>Buat</a:t>
            </a:r>
            <a:r>
              <a:rPr lang="en-US" dirty="0" smtClean="0"/>
              <a:t> </a:t>
            </a:r>
            <a:r>
              <a:rPr lang="en-US" dirty="0" err="1" smtClean="0"/>
              <a:t>sebuah</a:t>
            </a:r>
            <a:r>
              <a:rPr lang="en-US" dirty="0" smtClean="0"/>
              <a:t> database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nama</a:t>
            </a:r>
            <a:r>
              <a:rPr lang="en-US" dirty="0" smtClean="0"/>
              <a:t> “orders”</a:t>
            </a:r>
          </a:p>
          <a:p>
            <a:r>
              <a:rPr lang="en-US" dirty="0" err="1" smtClean="0"/>
              <a:t>Buat</a:t>
            </a:r>
            <a:r>
              <a:rPr lang="en-US" dirty="0" smtClean="0"/>
              <a:t> table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nama</a:t>
            </a:r>
            <a:r>
              <a:rPr lang="en-US" dirty="0" smtClean="0"/>
              <a:t> </a:t>
            </a:r>
            <a:r>
              <a:rPr lang="en-US" dirty="0" err="1" smtClean="0"/>
              <a:t>myorder</a:t>
            </a:r>
            <a:r>
              <a:rPr lang="en-US" dirty="0" smtClean="0"/>
              <a:t> yang </a:t>
            </a:r>
            <a:r>
              <a:rPr lang="en-US" dirty="0" err="1" smtClean="0"/>
              <a:t>memiliki</a:t>
            </a:r>
            <a:r>
              <a:rPr lang="en-US" dirty="0" smtClean="0"/>
              <a:t> </a:t>
            </a:r>
            <a:r>
              <a:rPr lang="en-US" dirty="0" err="1" smtClean="0"/>
              <a:t>struktur</a:t>
            </a:r>
            <a:r>
              <a:rPr lang="en-US" dirty="0" smtClean="0"/>
              <a:t> table </a:t>
            </a:r>
            <a:r>
              <a:rPr lang="en-US" dirty="0" err="1" smtClean="0"/>
              <a:t>seperti</a:t>
            </a:r>
            <a:r>
              <a:rPr lang="en-US" dirty="0" smtClean="0"/>
              <a:t> </a:t>
            </a:r>
            <a:r>
              <a:rPr lang="en-US" dirty="0" err="1" smtClean="0"/>
              <a:t>berikut</a:t>
            </a:r>
            <a:r>
              <a:rPr lang="en-US" dirty="0" smtClean="0"/>
              <a:t>:</a:t>
            </a:r>
          </a:p>
          <a:p>
            <a:endParaRPr lang="id-ID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33474" y="3778249"/>
            <a:ext cx="5572126" cy="26765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20484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Persiapan</a:t>
            </a:r>
            <a:r>
              <a:rPr lang="en-US" dirty="0" smtClean="0"/>
              <a:t> (…</a:t>
            </a:r>
            <a:r>
              <a:rPr lang="en-US" dirty="0" err="1" smtClean="0"/>
              <a:t>lanjutan</a:t>
            </a:r>
            <a:r>
              <a:rPr lang="en-US" dirty="0" smtClean="0"/>
              <a:t>)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5334000" cy="4351338"/>
          </a:xfrm>
        </p:spPr>
        <p:txBody>
          <a:bodyPr/>
          <a:lstStyle/>
          <a:p>
            <a:r>
              <a:rPr lang="en-US" dirty="0" err="1" smtClean="0"/>
              <a:t>Tambahkan</a:t>
            </a:r>
            <a:r>
              <a:rPr lang="en-US" dirty="0" smtClean="0"/>
              <a:t> </a:t>
            </a:r>
            <a:r>
              <a:rPr lang="en-US" dirty="0" err="1" smtClean="0"/>
              <a:t>beberapa</a:t>
            </a:r>
            <a:r>
              <a:rPr lang="en-US" dirty="0" smtClean="0"/>
              <a:t> </a:t>
            </a:r>
            <a:r>
              <a:rPr lang="en-US" dirty="0" err="1" smtClean="0"/>
              <a:t>baris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table </a:t>
            </a:r>
            <a:r>
              <a:rPr lang="en-US" dirty="0" err="1" smtClean="0"/>
              <a:t>myorder</a:t>
            </a:r>
            <a:endParaRPr lang="en-US" dirty="0" smtClean="0"/>
          </a:p>
          <a:p>
            <a:r>
              <a:rPr lang="en-US" dirty="0" err="1" smtClean="0"/>
              <a:t>Buat</a:t>
            </a:r>
            <a:r>
              <a:rPr lang="en-US" dirty="0" smtClean="0"/>
              <a:t> file PHP </a:t>
            </a:r>
            <a:r>
              <a:rPr lang="en-US" dirty="0" err="1" smtClean="0"/>
              <a:t>berikut</a:t>
            </a:r>
            <a:r>
              <a:rPr lang="en-US" dirty="0" smtClean="0"/>
              <a:t> </a:t>
            </a:r>
            <a:r>
              <a:rPr lang="en-US" dirty="0" err="1" smtClean="0"/>
              <a:t>ini</a:t>
            </a:r>
            <a:r>
              <a:rPr lang="en-US" dirty="0" smtClean="0"/>
              <a:t>:</a:t>
            </a:r>
          </a:p>
          <a:p>
            <a:pPr lvl="1"/>
            <a:r>
              <a:rPr lang="en-US" dirty="0" err="1" smtClean="0"/>
              <a:t>Take_order.php</a:t>
            </a:r>
            <a:endParaRPr lang="en-US" dirty="0" smtClean="0"/>
          </a:p>
          <a:p>
            <a:pPr lvl="1"/>
            <a:r>
              <a:rPr lang="en-US" dirty="0" err="1" smtClean="0"/>
              <a:t>Read_allorder.php</a:t>
            </a:r>
            <a:endParaRPr lang="en-US" dirty="0" smtClean="0"/>
          </a:p>
          <a:p>
            <a:pPr lvl="1"/>
            <a:r>
              <a:rPr lang="en-US" dirty="0" err="1" smtClean="0"/>
              <a:t>Delete_item.php</a:t>
            </a:r>
            <a:endParaRPr lang="en-US" dirty="0" smtClean="0"/>
          </a:p>
          <a:p>
            <a:pPr lvl="1"/>
            <a:r>
              <a:rPr lang="en-US" dirty="0" err="1" smtClean="0"/>
              <a:t>Update_item.php</a:t>
            </a:r>
            <a:endParaRPr lang="en-US" dirty="0" smtClean="0"/>
          </a:p>
          <a:p>
            <a:pPr lvl="1"/>
            <a:r>
              <a:rPr lang="en-US" dirty="0" err="1" smtClean="0"/>
              <a:t>Test_insert.php</a:t>
            </a:r>
            <a:endParaRPr lang="en-US" dirty="0" smtClean="0"/>
          </a:p>
          <a:p>
            <a:endParaRPr lang="id-ID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78562" y="1825625"/>
            <a:ext cx="4323335" cy="281305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81237" y="5270500"/>
            <a:ext cx="6715125" cy="1371600"/>
          </a:xfrm>
          <a:prstGeom prst="rect">
            <a:avLst/>
          </a:prstGeom>
        </p:spPr>
      </p:pic>
      <p:cxnSp>
        <p:nvCxnSpPr>
          <p:cNvPr id="7" name="Straight Arrow Connector 6"/>
          <p:cNvCxnSpPr/>
          <p:nvPr/>
        </p:nvCxnSpPr>
        <p:spPr>
          <a:xfrm>
            <a:off x="3619500" y="4914900"/>
            <a:ext cx="1955800" cy="3048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910233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Db_config.php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File </a:t>
            </a:r>
            <a:r>
              <a:rPr lang="en-US" dirty="0" err="1" smtClean="0"/>
              <a:t>konfigurasi</a:t>
            </a:r>
            <a:r>
              <a:rPr lang="en-US" dirty="0" smtClean="0"/>
              <a:t> </a:t>
            </a:r>
            <a:r>
              <a:rPr lang="en-US" dirty="0" err="1" smtClean="0"/>
              <a:t>koneksi</a:t>
            </a:r>
            <a:r>
              <a:rPr lang="en-US" dirty="0" smtClean="0"/>
              <a:t> database</a:t>
            </a:r>
          </a:p>
          <a:p>
            <a:r>
              <a:rPr lang="en-US" dirty="0" smtClean="0"/>
              <a:t>Akan </a:t>
            </a:r>
            <a:r>
              <a:rPr lang="en-US" dirty="0" err="1" smtClean="0"/>
              <a:t>digunakan</a:t>
            </a:r>
            <a:r>
              <a:rPr lang="en-US" dirty="0" smtClean="0"/>
              <a:t> di file-file PHP yang </a:t>
            </a:r>
            <a:r>
              <a:rPr lang="en-US" dirty="0" err="1" smtClean="0"/>
              <a:t>membutuhkan</a:t>
            </a:r>
            <a:r>
              <a:rPr lang="en-US" dirty="0" smtClean="0"/>
              <a:t> </a:t>
            </a:r>
            <a:r>
              <a:rPr lang="en-US" dirty="0" err="1" smtClean="0"/>
              <a:t>koneksi</a:t>
            </a:r>
            <a:r>
              <a:rPr lang="en-US" dirty="0" smtClean="0"/>
              <a:t> database </a:t>
            </a:r>
            <a:r>
              <a:rPr lang="en-US" dirty="0" err="1" smtClean="0"/>
              <a:t>ke</a:t>
            </a:r>
            <a:r>
              <a:rPr lang="en-US" dirty="0" smtClean="0"/>
              <a:t> </a:t>
            </a:r>
            <a:r>
              <a:rPr lang="en-US" dirty="0" err="1" smtClean="0"/>
              <a:t>MySql</a:t>
            </a:r>
            <a:endParaRPr lang="id-ID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3477" y="3324225"/>
            <a:ext cx="11845046" cy="2454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6694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5487" y="365125"/>
            <a:ext cx="8266113" cy="615081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1400" y="365125"/>
            <a:ext cx="5753100" cy="1325563"/>
          </a:xfrm>
        </p:spPr>
        <p:txBody>
          <a:bodyPr/>
          <a:lstStyle/>
          <a:p>
            <a:r>
              <a:rPr lang="en-US" dirty="0" err="1" smtClean="0"/>
              <a:t>Take_order.php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8262750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32400" y="98425"/>
            <a:ext cx="6121400" cy="1325563"/>
          </a:xfrm>
        </p:spPr>
        <p:txBody>
          <a:bodyPr/>
          <a:lstStyle/>
          <a:p>
            <a:r>
              <a:rPr lang="en-US" dirty="0" err="1" smtClean="0"/>
              <a:t>Read_allorder.php</a:t>
            </a:r>
            <a:endParaRPr lang="id-ID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0975" y="1152525"/>
            <a:ext cx="7334250" cy="546735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78587" y="3886200"/>
            <a:ext cx="5381625" cy="2019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28684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2600" y="0"/>
            <a:ext cx="3987800" cy="1325563"/>
          </a:xfrm>
        </p:spPr>
        <p:txBody>
          <a:bodyPr/>
          <a:lstStyle/>
          <a:p>
            <a:r>
              <a:rPr lang="en-US" dirty="0" err="1" smtClean="0"/>
              <a:t>Delete_item.php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d-ID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2300" y="1325563"/>
            <a:ext cx="7353300" cy="51180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8851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164</TotalTime>
  <Words>74</Words>
  <Application>Microsoft Office PowerPoint</Application>
  <PresentationFormat>Widescreen</PresentationFormat>
  <Paragraphs>18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Persiapan untuk Pemrograman Web</vt:lpstr>
      <vt:lpstr>Persiapan (…lanjutan)</vt:lpstr>
      <vt:lpstr>Db_config.php</vt:lpstr>
      <vt:lpstr>Take_order.php</vt:lpstr>
      <vt:lpstr>Read_allorder.php</vt:lpstr>
      <vt:lpstr>Delete_item.php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Pert 8: Networking</dc:title>
  <dc:creator>Teguh Sutanto</dc:creator>
  <cp:lastModifiedBy>Teguh Sutanto</cp:lastModifiedBy>
  <cp:revision>17</cp:revision>
  <cp:lastPrinted>2016-11-08T03:18:12Z</cp:lastPrinted>
  <dcterms:created xsi:type="dcterms:W3CDTF">2016-11-08T00:38:31Z</dcterms:created>
  <dcterms:modified xsi:type="dcterms:W3CDTF">2016-11-08T03:23:13Z</dcterms:modified>
</cp:coreProperties>
</file>