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71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anose="05000000000000000000" pitchFamily="2" charset="2"/>
              <a:buChar char="q"/>
              <a:defRPr sz="3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Class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Teguh Sutanto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3279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8800" y="1845734"/>
            <a:ext cx="4246880" cy="402336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74850"/>
            <a:ext cx="9769770" cy="389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60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Kapan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dependensi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Menggunkan</a:t>
            </a:r>
            <a:r>
              <a:rPr lang="en-US" dirty="0" smtClean="0"/>
              <a:t> class </a:t>
            </a:r>
            <a:r>
              <a:rPr lang="en-US" dirty="0" err="1" smtClean="0"/>
              <a:t>untuk</a:t>
            </a:r>
            <a:r>
              <a:rPr lang="en-US" dirty="0" smtClean="0"/>
              <a:t> variable local</a:t>
            </a:r>
          </a:p>
          <a:p>
            <a:r>
              <a:rPr lang="en-US" dirty="0" err="1" smtClean="0"/>
              <a:t>Menggunakan</a:t>
            </a:r>
            <a:r>
              <a:rPr lang="en-US" dirty="0" smtClean="0"/>
              <a:t> class </a:t>
            </a:r>
            <a:r>
              <a:rPr lang="en-US" dirty="0" err="1" smtClean="0"/>
              <a:t>untuk</a:t>
            </a:r>
            <a:r>
              <a:rPr lang="en-US" dirty="0" smtClean="0"/>
              <a:t> return value</a:t>
            </a:r>
          </a:p>
          <a:p>
            <a:r>
              <a:rPr lang="en-US" dirty="0" err="1" smtClean="0"/>
              <a:t>Menggunakan</a:t>
            </a:r>
            <a:r>
              <a:rPr lang="en-US" dirty="0" smtClean="0"/>
              <a:t> class </a:t>
            </a:r>
            <a:r>
              <a:rPr lang="en-US" dirty="0" err="1" smtClean="0"/>
              <a:t>untuk</a:t>
            </a:r>
            <a:r>
              <a:rPr lang="en-US" dirty="0" smtClean="0"/>
              <a:t> parameter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04177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Agregasi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endParaRPr lang="en-US" dirty="0" smtClean="0"/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refleksi</a:t>
            </a:r>
            <a:endParaRPr lang="en-US" dirty="0" smtClean="0"/>
          </a:p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“</a:t>
            </a:r>
            <a:r>
              <a:rPr lang="en-US" dirty="0" err="1" smtClean="0"/>
              <a:t>keseluruhan</a:t>
            </a:r>
            <a:r>
              <a:rPr lang="en-US" dirty="0" smtClean="0"/>
              <a:t>” </a:t>
            </a:r>
            <a:r>
              <a:rPr lang="en-US" dirty="0" err="1" smtClean="0"/>
              <a:t>dengan</a:t>
            </a:r>
            <a:r>
              <a:rPr lang="en-US" dirty="0" smtClean="0"/>
              <a:t> “</a:t>
            </a:r>
            <a:r>
              <a:rPr lang="en-US" dirty="0" err="1" smtClean="0"/>
              <a:t>bagian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Sebuah</a:t>
            </a:r>
            <a:r>
              <a:rPr lang="en-US" dirty="0" smtClean="0"/>
              <a:t> class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aagregasi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class yang lain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63494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Agregasi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1845734"/>
            <a:ext cx="4450080" cy="4023360"/>
          </a:xfrm>
        </p:spPr>
        <p:txBody>
          <a:bodyPr/>
          <a:lstStyle/>
          <a:p>
            <a:r>
              <a:rPr lang="en-US" dirty="0" smtClean="0"/>
              <a:t>Class Mobil </a:t>
            </a:r>
            <a:r>
              <a:rPr lang="en-US" dirty="0" err="1" smtClean="0"/>
              <a:t>merupakan</a:t>
            </a:r>
            <a:r>
              <a:rPr lang="en-US" dirty="0" smtClean="0"/>
              <a:t> class </a:t>
            </a:r>
            <a:r>
              <a:rPr lang="en-US" dirty="0" err="1" smtClean="0"/>
              <a:t>keseluruhan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class </a:t>
            </a:r>
            <a:r>
              <a:rPr lang="en-US" dirty="0" err="1" smtClean="0"/>
              <a:t>Rangka</a:t>
            </a:r>
            <a:r>
              <a:rPr lang="en-US" dirty="0" smtClean="0"/>
              <a:t>, </a:t>
            </a:r>
            <a:r>
              <a:rPr lang="en-US" dirty="0" err="1" smtClean="0"/>
              <a:t>Mesin</a:t>
            </a:r>
            <a:r>
              <a:rPr lang="en-US" dirty="0" smtClean="0"/>
              <a:t>, Body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Roda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779" y="1845734"/>
            <a:ext cx="6120293" cy="380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07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Refleksi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8300" y="1845734"/>
            <a:ext cx="4437380" cy="4023360"/>
          </a:xfrm>
        </p:spPr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BumbuMasak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BumbuMasak</a:t>
            </a:r>
            <a:r>
              <a:rPr lang="en-US" dirty="0" smtClean="0"/>
              <a:t> yang lain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AnggotaMLM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downline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AnggotaMLM</a:t>
            </a:r>
            <a:r>
              <a:rPr lang="en-US" dirty="0" smtClean="0"/>
              <a:t> yang lain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080" y="1845734"/>
            <a:ext cx="2827020" cy="20174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483" y="3971572"/>
            <a:ext cx="3350213" cy="201012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4076700" y="2679700"/>
            <a:ext cx="35179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804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Generalisasi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pewarisan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elemen-elemen</a:t>
            </a:r>
            <a:r>
              <a:rPr lang="en-US" dirty="0" smtClean="0"/>
              <a:t> model, </a:t>
            </a:r>
            <a:r>
              <a:rPr lang="en-US" dirty="0" err="1" smtClean="0"/>
              <a:t>seperti</a:t>
            </a:r>
            <a:r>
              <a:rPr lang="en-US" dirty="0" smtClean="0"/>
              <a:t> class, actor </a:t>
            </a:r>
            <a:r>
              <a:rPr lang="en-US" dirty="0" err="1" smtClean="0"/>
              <a:t>dan</a:t>
            </a:r>
            <a:r>
              <a:rPr lang="en-US" dirty="0" smtClean="0"/>
              <a:t> use case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class diagram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saru</a:t>
            </a:r>
            <a:r>
              <a:rPr lang="en-US" dirty="0" smtClean="0"/>
              <a:t> class </a:t>
            </a:r>
            <a:r>
              <a:rPr lang="en-US" dirty="0" err="1" smtClean="0"/>
              <a:t>mewarisi</a:t>
            </a:r>
            <a:r>
              <a:rPr lang="en-US" dirty="0" smtClean="0"/>
              <a:t> attribute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opersi</a:t>
            </a:r>
            <a:r>
              <a:rPr lang="en-US" dirty="0" smtClean="0"/>
              <a:t> yang </a:t>
            </a:r>
            <a:r>
              <a:rPr lang="en-US" dirty="0" err="1" smtClean="0"/>
              <a:t>didefiniskan</a:t>
            </a:r>
            <a:r>
              <a:rPr lang="en-US" dirty="0" smtClean="0"/>
              <a:t> di class lain</a:t>
            </a:r>
          </a:p>
          <a:p>
            <a:r>
              <a:rPr lang="en-US" dirty="0" smtClean="0"/>
              <a:t>Kita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strukur</a:t>
            </a:r>
            <a:r>
              <a:rPr lang="en-US" dirty="0" smtClean="0"/>
              <a:t> </a:t>
            </a:r>
            <a:r>
              <a:rPr lang="en-US" dirty="0" err="1" smtClean="0"/>
              <a:t>pewarisan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top-down </a:t>
            </a:r>
            <a:r>
              <a:rPr lang="en-US" dirty="0" err="1" smtClean="0"/>
              <a:t>atau</a:t>
            </a:r>
            <a:r>
              <a:rPr lang="en-US" dirty="0" smtClean="0"/>
              <a:t> bottom-up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25224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1845734"/>
            <a:ext cx="4749800" cy="4023360"/>
          </a:xfrm>
        </p:spPr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superclass </a:t>
            </a:r>
            <a:r>
              <a:rPr lang="en-US" dirty="0" err="1" smtClean="0"/>
              <a:t>bagi</a:t>
            </a:r>
            <a:r>
              <a:rPr lang="en-US" dirty="0" smtClean="0"/>
              <a:t> class </a:t>
            </a:r>
            <a:r>
              <a:rPr lang="en-US" dirty="0" err="1" smtClean="0"/>
              <a:t>PegawaiTetap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PegawaiKontrak</a:t>
            </a:r>
            <a:endParaRPr lang="en-US" dirty="0" smtClean="0"/>
          </a:p>
          <a:p>
            <a:r>
              <a:rPr lang="en-US" dirty="0" smtClean="0"/>
              <a:t>Class </a:t>
            </a:r>
            <a:r>
              <a:rPr lang="en-US" dirty="0" err="1" smtClean="0"/>
              <a:t>PegawaiTetap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superclass </a:t>
            </a:r>
            <a:r>
              <a:rPr lang="en-US" dirty="0" err="1" smtClean="0"/>
              <a:t>bagi</a:t>
            </a:r>
            <a:r>
              <a:rPr lang="en-US" dirty="0" smtClean="0"/>
              <a:t> class Manager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299" y="114300"/>
            <a:ext cx="6069747" cy="586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1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koneksi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class</a:t>
            </a:r>
          </a:p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class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attribute, </a:t>
            </a:r>
            <a:r>
              <a:rPr lang="en-US" dirty="0" err="1" smtClean="0"/>
              <a:t>opeeasi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class </a:t>
            </a:r>
            <a:r>
              <a:rPr lang="en-US" dirty="0" err="1" smtClean="0"/>
              <a:t>lainnya</a:t>
            </a:r>
            <a:endParaRPr lang="en-US" dirty="0" smtClean="0"/>
          </a:p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class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class lain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diagram </a:t>
            </a:r>
            <a:r>
              <a:rPr lang="en-US" dirty="0" err="1" smtClean="0"/>
              <a:t>sekuensial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diagram </a:t>
            </a:r>
            <a:r>
              <a:rPr lang="en-US" dirty="0" err="1" smtClean="0"/>
              <a:t>kolaborasi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class </a:t>
            </a:r>
            <a:r>
              <a:rPr lang="en-US" dirty="0" err="1" smtClean="0"/>
              <a:t>tersebut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8719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Asosiasi</a:t>
            </a:r>
            <a:r>
              <a:rPr lang="en-US" dirty="0" smtClean="0"/>
              <a:t>: </a:t>
            </a:r>
            <a:r>
              <a:rPr lang="en-US" dirty="0" err="1" smtClean="0"/>
              <a:t>koneksi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lcass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digrambarkan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lurus</a:t>
            </a:r>
            <a:r>
              <a:rPr lang="en-US" dirty="0" smtClean="0"/>
              <a:t>.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: bidirectional, unidirectional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Agregasi</a:t>
            </a:r>
            <a:r>
              <a:rPr lang="en-US" dirty="0" smtClean="0"/>
              <a:t>: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Dependensi</a:t>
            </a:r>
            <a:r>
              <a:rPr lang="en-US" dirty="0" smtClean="0"/>
              <a:t>: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class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bebeda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,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panah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putus-putus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Generalisasi</a:t>
            </a:r>
            <a:r>
              <a:rPr lang="en-US" dirty="0" smtClean="0"/>
              <a:t>: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pewarisan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Realisasi</a:t>
            </a:r>
            <a:r>
              <a:rPr lang="en-US" dirty="0" smtClean="0"/>
              <a:t>: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interface </a:t>
            </a:r>
            <a:r>
              <a:rPr lang="en-US" dirty="0" err="1" smtClean="0"/>
              <a:t>dengan</a:t>
            </a:r>
            <a:r>
              <a:rPr lang="en-US" dirty="0" smtClean="0"/>
              <a:t> class </a:t>
            </a:r>
            <a:r>
              <a:rPr lang="en-US" dirty="0" err="1" smtClean="0"/>
              <a:t>implementasinya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9882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Menguji</a:t>
            </a:r>
            <a:r>
              <a:rPr lang="en-US" dirty="0" smtClean="0"/>
              <a:t> diagram </a:t>
            </a:r>
            <a:r>
              <a:rPr lang="en-US" dirty="0" err="1" smtClean="0"/>
              <a:t>sekuensial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diagram </a:t>
            </a:r>
            <a:r>
              <a:rPr lang="en-US" dirty="0" err="1" smtClean="0"/>
              <a:t>kolaborasi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class A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class B,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endParaRPr lang="en-US" dirty="0" smtClean="0"/>
          </a:p>
          <a:p>
            <a:r>
              <a:rPr lang="en-US" dirty="0" err="1" smtClean="0"/>
              <a:t>Ujilah</a:t>
            </a:r>
            <a:r>
              <a:rPr lang="en-US" dirty="0" smtClean="0"/>
              <a:t> class-class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endParaRPr lang="en-US" dirty="0" smtClean="0"/>
          </a:p>
          <a:p>
            <a:r>
              <a:rPr lang="en-US" dirty="0" err="1" smtClean="0"/>
              <a:t>Ujilah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class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turunan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class lain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induk</a:t>
            </a:r>
            <a:r>
              <a:rPr lang="en-US" dirty="0" smtClean="0"/>
              <a:t>/super class </a:t>
            </a:r>
            <a:r>
              <a:rPr lang="en-US" dirty="0" err="1" smtClean="0"/>
              <a:t>dari</a:t>
            </a:r>
            <a:r>
              <a:rPr lang="en-US" dirty="0" smtClean="0"/>
              <a:t> class lain</a:t>
            </a:r>
          </a:p>
          <a:p>
            <a:r>
              <a:rPr lang="en-US" dirty="0" err="1" smtClean="0"/>
              <a:t>Ujilah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relasi-relasi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4281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Asosiasi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Koneksi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class yang </a:t>
            </a:r>
            <a:r>
              <a:rPr lang="en-US" dirty="0" err="1" smtClean="0"/>
              <a:t>ada</a:t>
            </a:r>
            <a:endParaRPr lang="en-US" dirty="0" smtClean="0"/>
          </a:p>
          <a:p>
            <a:r>
              <a:rPr lang="en-US" dirty="0" err="1" smtClean="0"/>
              <a:t>Memungkinkan</a:t>
            </a:r>
            <a:r>
              <a:rPr lang="en-US" dirty="0" smtClean="0"/>
              <a:t> class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attribute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class lain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visibilitas</a:t>
            </a:r>
            <a:r>
              <a:rPr lang="en-US" dirty="0" smtClean="0"/>
              <a:t> public</a:t>
            </a:r>
          </a:p>
          <a:p>
            <a:r>
              <a:rPr lang="en-US" dirty="0" err="1" smtClean="0"/>
              <a:t>Relasi</a:t>
            </a:r>
            <a:r>
              <a:rPr lang="en-US" dirty="0" smtClean="0"/>
              <a:t> yang paling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endParaRPr lang="en-US" dirty="0" smtClean="0"/>
          </a:p>
          <a:p>
            <a:r>
              <a:rPr lang="en-US" dirty="0" smtClean="0"/>
              <a:t>Unidirectional: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endParaRPr lang="en-US" dirty="0" smtClean="0"/>
          </a:p>
          <a:p>
            <a:r>
              <a:rPr lang="en-US" dirty="0" smtClean="0"/>
              <a:t>Bidirectional: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698" y="3857414"/>
            <a:ext cx="2909025" cy="11987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702" y="4889500"/>
            <a:ext cx="2952064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47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34634"/>
            <a:ext cx="9697720" cy="401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27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2066714"/>
            <a:ext cx="10301707" cy="349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751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Dependensi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Relasi</a:t>
            </a:r>
            <a:r>
              <a:rPr lang="en-US" dirty="0" smtClean="0"/>
              <a:t> class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class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class lain</a:t>
            </a:r>
          </a:p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attribute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class yang </a:t>
            </a:r>
            <a:r>
              <a:rPr lang="en-US" dirty="0" err="1" smtClean="0"/>
              <a:t>berasosiasi</a:t>
            </a:r>
            <a:endParaRPr lang="en-US" dirty="0" smtClean="0"/>
          </a:p>
          <a:p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panah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class yang </a:t>
            </a:r>
            <a:r>
              <a:rPr lang="en-US" dirty="0" err="1" smtClean="0"/>
              <a:t>memanah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class yang </a:t>
            </a:r>
            <a:r>
              <a:rPr lang="en-US" dirty="0" err="1" smtClean="0"/>
              <a:t>dipanah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9393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dependensi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8330" y="1845734"/>
            <a:ext cx="4947350" cy="4023360"/>
          </a:xfrm>
        </p:spPr>
        <p:txBody>
          <a:bodyPr/>
          <a:lstStyle/>
          <a:p>
            <a:r>
              <a:rPr lang="en-US" dirty="0" smtClean="0"/>
              <a:t>Class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class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attribute </a:t>
            </a:r>
            <a:r>
              <a:rPr lang="en-US" dirty="0" err="1" smtClean="0"/>
              <a:t>dalam</a:t>
            </a:r>
            <a:r>
              <a:rPr lang="en-US" dirty="0" smtClean="0"/>
              <a:t> class </a:t>
            </a:r>
            <a:r>
              <a:rPr lang="en-US" dirty="0" err="1" smtClean="0"/>
              <a:t>Penjualan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580" y="1845734"/>
            <a:ext cx="5885750" cy="247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396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</TotalTime>
  <Words>400</Words>
  <Application>Microsoft Office PowerPoint</Application>
  <PresentationFormat>Widescreen</PresentationFormat>
  <Paragraphs>51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Wingdings</vt:lpstr>
      <vt:lpstr>Retrospect</vt:lpstr>
      <vt:lpstr>Relasi Antar Class</vt:lpstr>
      <vt:lpstr>Relasi</vt:lpstr>
      <vt:lpstr>Jenis-Jenis Relasi</vt:lpstr>
      <vt:lpstr>Mengidentifikasi Relasi</vt:lpstr>
      <vt:lpstr>Asosiasi </vt:lpstr>
      <vt:lpstr>Contoh relasi asosiasi</vt:lpstr>
      <vt:lpstr>PowerPoint Presentation</vt:lpstr>
      <vt:lpstr>Dependensi</vt:lpstr>
      <vt:lpstr>Contoh dependensi</vt:lpstr>
      <vt:lpstr>PowerPoint Presentation</vt:lpstr>
      <vt:lpstr>Kapan terjadi dependensi</vt:lpstr>
      <vt:lpstr>Agregasi</vt:lpstr>
      <vt:lpstr>Contoh Agregasi</vt:lpstr>
      <vt:lpstr>Contoh Refleksi</vt:lpstr>
      <vt:lpstr>Generalisasi </vt:lpstr>
      <vt:lpstr>Contoh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Relasi Antar Class</dc:title>
  <dc:creator>Teguh Sutanto</dc:creator>
  <cp:lastModifiedBy>Teguh Sutanto</cp:lastModifiedBy>
  <cp:revision>19</cp:revision>
  <dcterms:created xsi:type="dcterms:W3CDTF">2016-03-04T09:10:06Z</dcterms:created>
  <dcterms:modified xsi:type="dcterms:W3CDTF">2016-05-17T01:22:33Z</dcterms:modified>
</cp:coreProperties>
</file>