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39:47.52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16091 5654 0,'0'40'93,"40"-40"-77,40 0-16,81 40 16,39 1-1,1-41 1,120 40-16,80 0 15,-40-40 1,161 0 0,-41 0-16,1 0 15,-1 0 1,-39 0 0,-121 0-1,0 0-15,0 40 16,-40-40-1,0 40 1,-81-40-16,-39 0 16,-1 40-1,-39-40 1,-41 0-16,-200 0 78,-81 0-62,-40-40-16,-40 0 15,0 40 1,41 0 0,-162 0-1,41 0-15,80 0 16,121 0-1,39 40 1,81-40-16,161 0 63,160 40-48,40-40 1,0 40-16,120-40 15,81 0 1,-41 0 0,1 0-16,-1 0 15,-39 0 1,-81 0 0,-40 0-1,-40 0-15,-81 40 16,-39-40-1,-41 0 1,-40 0-16,-160 0 47,-121 0-31,282 0 140,79 0-141,81 0-15,120-40 16,201-40 0,-40-40-1,-41 80 1,-40 40-16,-79 0 16,-82 0-1,-119 40-15,40 0 16,-81 0-1,-40 0 1,41 0 0,-41 0-16,0 0 15,-40 0 1,0-40 0,1 0-1,-1 0 16,-80-40 126,-41 40-157,-39-40 15,-1 0 1,41 40 0,0-40-16,0 0 15,-41 0 1,-119 40-1,79 0-15,-40-40 16,-79-41 0,-1 41-1,40 0-15,80 40 16,-119-40 0,-41-80-1,0 120-15,40 0 16,-40 0-1,40-40 1,40 40-16,40 0 16,-39-40-1,-41 0 1,40 40 0,-40 0-16,40 0 15,81 0 1,39 40-1,1-40-15,80 0 16,0 0 0,-201 80 156,-120 40-172,-40 41 15,39-121 1,1 0-1,-40-40-15,160 0 16,-40 0 0,41-40-1,-1-41-15,80 41 16,1 40 0,80-40-1,-41 40-15,1 0 16,80 0-1,-40-40 1,39 0-16,-79 40 16,40 0-1,0 0 1,-1 0 0,1 0-16,40 0 15,0 0 1,0 0 124,-41 0-124,-39 0-16,-40 0 16,-41 0-1,0 0 1,41 0-16,-81 0 16,80 0-1,1 0 1,80 0-1,-41 0-15,81-40 16,-80 0 0,80 40-1,-41-40-15,41 40 16,-40 0 0,0-40-1,0 0 1,39 40-1,1 0 1,-40-41-16,40 1 16,0 40-1,0 0 17,80 0 108,40 0-140,40 0 16,41 0-1,120 0 1,40 0-16,0 0 16,80-40-1,-40 0 1,41 0-16,-41 0 16,0 0-1,-40 40 1,40-40-16,-40 40 15,40 0 1,-40 0 0,0 0-1,0 0-15,0 40 16,-40 40 0,-80 0-16,-41 0 15,-39-80 1,-1 41-1,0-41 1,1 0-16,-1 0 16,-40-41-1,-40 1 1,41-80-16,-41 120 203,40 0-187,40 0-1,41 0-15,80-80 16,80 40 0,120 0-1,0 40 1,-39 0-16,-1 0 15,-80 40 1,-40 0 0,0 0-16,-121-40 15,1 40 1,-41-40 0,1 0-16,-1-40 15,0-40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2:51.8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3250 7258 0,'40'0'109,"0"0"-93,81 0-1,-41 0-15,41 0 16,39 41-1,41-41 1,39 0-16,-39 0 16,40 0-1,-41 0 1,41 0-16,-80 0 16,-41 0-1,0 0 1,-39 0-16,39 0 15,-80 0 1,0 0 0,0 0-16,1 0 31,-1 0 94,40 0-109,-40-41-1,0 41 1,0 0-16,0 0 31,-80 0 94,-40-80-125,-80 0 16,-81 40-1,-40 0 1,0 40-16,40 0 16,-120-40-1,120 40 1,1 0-16,39 0 15,41 0 1,39 0 0,1-40-16,80 40 15,-1 0 1,1 0 0,40-40-16,-40 40 15,0 0 16,80 0 251,40 0-267,-39 40 1,39-40 15,-40 0-15,0 0-16,0 0 15,0 40 1,41 0 0,-41-40-16,40 0 15,-40 0 1,0 0 0,0 0-16,1 0 15,39 0 1,-40 0-1,0 40-15,40-40 16,1 0 0,-1 0-1,-40 0-15,0 0 16,0 0 0,0 0-1,0 0 1,41 0-16,-41 0 15,0 0 1,40 0 0,-40 0-16,0 0 15,1 0 1,-1 0 0,0 0-16,0 0 31,0-40-16,0 40-15,0 0 32,0 0-17,41 0 1,-41 0 15,40 0 0,-40 0-15,-40-40 15,40 40-15,0 0 31,1 0-32,-41-40-15,40 40 32,0 0-17,0 0 17,0 0-17,0 0 32,0 0-16,0 0 32,-40-40 93,41 40-109,-41-41-31,40 1 46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3:06.3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3491 9384 0,'0'0'0,"-40"0"15,120 0 142,-40 0-142,41 0-15,-1 0 16,40 0-1,41 0 1,-1 0 0,1 0-16,-1 0 15,41 0 1,-41 0-16,1 0 16,-1 0-1,1 0 1,-1 0-1,-39 0-15,-1 0 16,0 0 0,1 0-1,-1 0-15,1 0 16,39 0 0,-40 0-1,1 0-15,-1 0 16,-40 0-1,1 0 1,-1 0-16,-40 0 16,40 0-1,41 0 1,-41 0 0,-40 0-16,40 0 15,1 0 1,-41-40-1,40 0-15,-40 40 16,0 0 156,0 0-156,41 0-1,-1 0 1,40 0-16,-39 0 15,-1-40 1,40 40 0,1 0-16,-1 0 15,0-40 1,-39 40 0,39 0-1,0 0-15,-39 0 16,39 0-1,-40 0 1,0 0-16,41 0 16,-41 0-1,-40 0 1,40 0-16,1 0 16,-1 0-1,0 0 1,-40 0-16,41 0 15,39 0 1,0 0 0,1-40-1,-1 40-15,-40-41 16,41 41 0,-41 0-1,0 0-15,1 41 16,-1-41-1,0 40 1,0 0-16,1-40 31,-41 0-15,0 0 0,0 0-1,0 0 1,40 80 187,1-40-187,-1 0-1,0 0 1,-40-40-16,40 0 15,-39 40 1,39 0 0,-40-40-16,40 41 15,-40-1 1,0-40 0,41 40-16,-81 0 15,40-40 1,-40 40 31,-121-40 15,41 0-46,0 0-16,0 0 15,40 0 1,-41 0 0,-39 0-16,40 0 15,-1 0 1,-39 0 0,-40 40-16,-1 0 15,1-40 1,-81 0-1,40 0-15,-40 0 16,-40 0 0,41-40-1,-1 40 1,80 0-16,81 0 16,40 0-1,80-120 16,-120 160 141,-121 0-156,41 40-16,-81-40 16,0 0-1,1 1 1,-41-41-16,40 0 15,121 0 1,-41-81 0,81 41-16,-1 0 15,41 40 1,40-80 0,0 40-1,-240 40 157,-162 40-156,-39 40-16,-41 40 15,1-39 1,40-41 0,120 0-16,80-40 15,40 0 1,41-40-1,79 0-15,1 40 16,-40 0 0,80 0-1,40-40 48,-41 40 140,1 0-172,40-41-15,-40 1 15,40 0-31,0 0 31,0 0-15,0 0 0,0 0-1,0 0 16,0 0-31,0-1 16,0 1 0,0 0-1,0 0 17,0 0-17,0 0-15,0 0 31,0 0-15,0 0 15,0 0 1,0-1-17,40 41 48,0-40-1,1 40-31,-1-40-15,0 40 31,0 0-31,0 0-1,0 0 16,0 0 1,1 0-17,-1 0 1,0 0 15,40 0-15,-40 0 15,0 0 0,0 0 1,1 0-32,-1 0 31,-40 40-31,40-40 15,0 0 17,0 0-17,0 0 1,0 0 15,0 0-15,1 40 15,-1-40-31,0 0 31,0 0-15,0 0-16,40 0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3:45.8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14445 9103 0,'0'0'0,"-40"0"16,0 0 0,40-40 93,80 40-47,1 0-46,39 0 0,1 40-16,-1-40 15,81 0 1,-1 0 0,81 0-16,0 0 15,0 0 1,-40 0-1,120-40-15,-161 40 16,81 0 0,-40 0-1,0 0-15,-81-40 16,1 40 0,80 0-1,-81-40 1,1 40-16,-41 0 15,-40 0 1,0 0 0,-39 0-1,-1 0 17,-161 0 46,-39 0-63,-121 40-15,-120 121 16,80-41 0,0 0-1,160-40 1,41-40-16,80 1 15,120-1 64,40-40-79,81 0 15,-41 0 1,1 0-1,-81 0-15,0 0 16,-120 0 31,-120 0-31,-41 80-1,-40 0-15,1 40 16,119-39-1,1-81 1,80 40-16,80-40 63,40 0-48,40-40 1,-39 0-1,-81-1 32,0 1-47,-40 0 16,-121-40 0,41 40-1,-81 40-15,0-40 16,41 40-1,-1 0 1,1-40-16,80 0 16,-41-1-1,41 41 1,40 0 0,0-40-16,-81 40 187,-119 40-171,-1 41-1,40-1 1,-40-40-16,41-40 16,79 0-1,1 0 1,40 0-16,40 0 15,40-40 1,-40 40 15,-1-40 1,82 40 93,-1 0-110,80 0 1,-40 0-1,41 0-15,-1 40 16,0-40 0,1 40-1,-41-40-15,41 0 16,-81 0 0,40 0-1,-40 0-15,40 0 16,1 0-1,-41 0 1,0 0-16,0 0 16,0 0-1,-120-40 48,0 0-48,-1-40 1,1 80 0,0 0-16,-41 0 15,81 0 1,0 0 0,0 0-16,0-41 15,0 41 1,40-40 312,0 0-328,-40 40 16,40-40-1,-41 40 1,41-40-16,-40 40 15,40-40 1,40 40 203,41 0-204,-41 0 1,40 0 0,-40 0-16,81 0 15,-81 0 17,40 0-32,0 0 15,-40 0 1,41 0-1,-41 0-15,80 0 16,-80 0 0,81 0-1,-1 0 1,0 0-16,-39 0 16,-1 0-1,0-40 1,41 40-16,-81 0 15,40 0 1,-40 0 0,40 0-16,-40 0 15,1 0 1,-1 0 0,0 0-1,0-40 16,0 0-31,0-41 16,0 81 250,0 0-251,1 0 1,-1 0 0,40 0-1,0 0 1,-40 0-16,0 0 15,41 0 1,-41 0 0,40 0-1,-40 0 1,0 0 0,0 0-16,1 0 31,-1 0 0,0 0 235,-40 41 77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3:52.6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23113 5895 0,'40'0'31,"-40"40"31,0 0 16,0 0-62,0 0 15,0 0-31,0 1 16,-40-1 0,0 40-1,-41 0 1,-39 40-16,-40-39 15,39-1 1,41-40-16,-40 40 16,-1-40-1,1-40 1,-41 0 0,81 0-16,-121 0 15,121 0 1,0-40-1,-41 40-15,41-40 16,0 40 0,-40 0-1,-1-40-15,1 40 16,40 0 0,-41 0-1,1 0-15,-1 0 16,1 0-1,0 0 1,39 0 0,1 0-16,0 0 15,-40 0 1,39 40 0,-39 0-16,0 0 15,39-40 1,1 40-1,40 0-15,-40 1 16,-1-1 0,41 0-1,-80 40-15,80-80 16,-40 80 0,-1-40-1,1 40-15,40-39 16,-40 39-1,40-40 1,-41 40-16,41-40 16,-40 40-1,40 1 1,0-41 0,-41 0-16,41 0 15,-40 40 1,80 0-1,-80-40-15,80 41 16,-81-1 0,41-40-1,40 40-15,-40-40 16,0 0 0,40 41-1,-40-81-15,40 40 16,-40-40-1,0 40 1,40 0-16,0 0 63,0 0-17,0 0 95,0 0-125,0 0 15,0 1 0,-40-41 94,40-41-94,0 1-15,0 0 0,0 0 15,0 0-31,0 0 16,0 0-1,0 0 1,0 0-1,0 0 1,-41 40 0,41-41-16,0 82 187,0-1-171,0 0 15,0 0-15,41 0-1,-41 0 1,0 0 15,0 0-31,40 0 16,0 0 15,0-40 94,0-40-94,40 0 1,-40 40-32,1-40 15,39-40 1,-40 80 15,0-40-31</inkml:trace>
  <inkml:trace contextRef="#ctx0" brushRef="#br0" timeOffset="8909.5195">5056 7018 0,'0'0'0,"80"0"141,-40 0-126,41 0 1,79 0 0,121 0-16,0 40 15,40-40 1,40 0 0,80 0-16,1 40 15,-41 40 1,121 0-1,-121 41-15,0 39 16,0 41 0,-120-1-1,-40-39 1,-80-1-16,-41-80 16,40 41-1,-79-41 1,79 40-16,-79-40 15,-1 1 1,40 39 0,-80-40-16,41 0 15,-41 1 1,40 39 0,-80-80-16,80 80 15,-40-40 1,0 81-1,1-81-15,-41 0 16,40 41 0,-40-1-1,0 0-15,0-40 16,0 1 0,0-1-1,-40 0 1,-1 0-16,41 1 15,-40-41 1,0 40 0,40-40-16,-40 40 15,0-40 1,-40 40 0,-1-39-16,1-1 15,40 0 1,0-40-1,-40 0-15,-1 0 16,41 0 15,-40 0-31,40 0 16,0 0 0,0-40-1,-1 40-15,-39-40 16,80-1-1,-40 41 1,0-40 0,0 0-16,0 40 15,0-40 17,-1 0-17,1 40 1,0-40-1,40 0-15,-80 40 16,40 0 15,0-40-31,0 40 16,-1 0 0,1-40-1,-40 40 16,40-40-15,40-1 0,-40 41-1,40-40 1,-40 40 46,40 40 110,0 1-156,0-1 0,40 0-1,-40 0 1,0 0-1,40-40 1,-40 40 15,0 0 141,0-80-94,-40 40-46,40-40-17,0 0-15,-40 40 16,0 0-1,40-40 1,-41 40 0,41-40 15,-40 40-15,40-40 15,0-1 0,-40 41-15,40-40 93,0 0-62,-40 40-31,40-40 15,40 80 109,-40 0-140,40 0 16,0 1 0,1-1-1,-41-80 142,0-1-157,-41 41 15,1-80 1,40 40 15,-40 40-31,40-40 16,0 0 15,80 40 172,-39 0-172,-1 0-15,40 0 0,-80 40 15,0 0 63,-40 40-63,-40-80-16,39 40-15,1 1 16</inkml:trace>
  <inkml:trace contextRef="#ctx0" brushRef="#br0" timeOffset="11903.209">6862 10828 0,'0'0'0,"80"40"172,0-40-157,40 0 1,1 0 0,39 0-1,81 0-15,-80 0 16,-1-40 0,41 0-1,-41 40-15,1 0 16,-41-40-1,1 40 1,-41 0-16,0 0 16,40 0-1,-39 0 1,-1 40-16,0-40 16,-40 0-1,41 40 1,-41-40 15,-40 40 0,-40-40 32,-41 0-48,-39 0 1,-41 0-16,-79 40 16,39-40-1,0 0 1,1 40-16,79-40 16,1 0-1,40 0 1,-41 0-16,41 0 15,0 0 1,0 0 0,-1 0-16,41 40 15,-40-40 17,40 0-17,0 0 16,0 0-15,-1 0 0,1 0 15,0 0-31,0 0 16,-40 0-1,80 40 1,-40-40-16,0 0 31,40 40-15,-41-40-16,1 0 47,80 41 156,41-41-203,-1 0 15,0 0 1,41 40 0,-1-40-16,41 0 15,-41 0 1,0 0-1,1 0-15,-41 0 16,0 0 0,-40 0-1,0-40-15,1 40 16,39 0 0,-40 0-1,0 0 1,40 0-16,1 0 15,-41 0 1,0 0 0,0 0-16,0 0 31,0 0-15,0 0-16,0 0 31,41 0-16,-1 0 1,-40 0 0,0 0-1,0 0-15,0 0 16,41 0 15,-41 0-15,0 0 46,0 40 63,0-40-62</inkml:trace>
  <inkml:trace contextRef="#ctx0" brushRef="#br0" timeOffset="40806.5438">12239 1082 0,'0'40'109,"0"0"-78,0 1-15,0-1-16,0 0 15,0 40 1,0 0 0,0 0-16,0 1 15,0-1 1,0 0 0,0 0-16,0 0 15,0 41 1,0-81-1,0 40-15,0 0 16,0 1 0,0-41-1,0 0 1,0 0-16,40-40 31,-40 40-15,40-40 31,0 40-32,0-40 1,80 0 0,1 0-16,-1 0 15,41 0 1,39-40-1,41 0-15,-40 40 16,39 0 0,-39 0-1,-81 0-15,1 0 16,-41 0 0,40 40-1,-39 0 1,-1 0-16,-40-40 15,40 0 1,1 0 0,-41 0-1,0 0 17,-40-40 124,0 0-141,-40 0 1,0-40 0,40-41-16,0 41 15,-40-40 1,-1 40 0,41-1-16,0 1 15,0 0 1,-40-40-1,40 39-15,0 41 16,0 0 0,0-40-1,-40 80-15,40-40 16,0 0 0,0 0-1,0 0 32,0-1-31,0 1 15,0 0-15,-80 40 140,-81 0-141,41 40 1,-81-40-16,81 0 16,0 0-1,-1 0 1,41 0-16,0 0 16,-41 0-1,41 0 1,0 0-1,0 0-15,-1 0 16,-39 0 0,80 0-1,0 0-15,0 0 16,-1 0 0,1 0-1,0 0-15,0 0 16,0 0-1,0 0 1,0 0 0,40-40-1,-40 40 1,-1 0-16,1 0 31,0 0-15,0 0 15,0 0-15,0 0-1,40 40 1,0 0 62,-40-40-47</inkml:trace>
  <inkml:trace contextRef="#ctx0" brushRef="#br0" timeOffset="42196.1679">13121 1564 0,'0'40'125,"0"0"-110,0 0 17,0 0-32,0 0 31,0 0-15,0 0-1,0 0 1,0 0-1,0 1 17,0-1-1,0 0-31,0 0 31,0 0 0</inkml:trace>
  <inkml:trace contextRef="#ctx0" brushRef="#br0" timeOffset="44157.1431">17014 1283 0,'0'0'0,"0"-40"15,0 0 1,0 80 62,0 40-62,0 40-1,0 41-15,0-41 16,0 40 0,0-39-1,40-41-15,0-40 31,-40 0 1,0 0-17,40-40 1,0 40 15,80-40-15,1 40-1,-1-40-15,1 0 16,-1 0 0,0 0-1,1 81-15,-1-41 16,81 0 0,-81 0-1,41 0-15,-1 0 16,41 0-1,-81-40 1,-40 0-16,1 0 16,-41 0-1,-40-120 48,0 40-48,0-41 1,0 41 0,0-40-1,0 0-15,0-41 16,0 41 0,0-41-1,0 1-15,40-41 16,-40 81-1,0 0 1,0 80-16,0 0 16,0 0-1,0-1 1,0 1-16,-40 40 31,-40 0-15,-41-40-1,-39 40-15,-1 0 16,-80 40 0,41 0-1,-1 1-15,41-1 16,39-40 0,1 40-1,-41 40-15,81-40 16,40-40-1,-40 0 1,40 0-16,-41 0 16,41 0 15,0 0-31,0 0 16,0 0 15,0 0 0,0 0 0,-1 40-15,1-40 15</inkml:trace>
  <inkml:trace contextRef="#ctx0" brushRef="#br0" timeOffset="46330.831">17696 1443 0,'0'40'62,"0"0"-30,0 1-17,0-1 1,0 0 0,0 0-16,0 0 15,0 0 1,0 0-1,0 0-15,0 0 32,0 0 108,-40-40-108,40-40 30,0-40-31,0 40-31,0 0 16,0 0 0,0 0-1,0 0 1,0 0-1,0-1 1,0 1 0,0 0 31,40 40-47,-40-40 31,40 40-16,-40-40 1,40 40 15,0 0-31,0 0 16,0-40 15,0 40-15,1 0-1,-1 0 17,0 0-17,0 40 17,-40 0 61,0 0-46,0 0 16,0 0-48,0 1 63,-40-41-62,0 0 15,0 40 1,-1-40-17,1 0 1,0 0-1,0 0 1,0 0 0,0 0 15,0 0 0,0 0-15,-1 0 31,1 0 0</inkml:trace>
  <inkml:trace contextRef="#ctx0" brushRef="#br0" timeOffset="51913.0862">10874 200 0,'40'0'31,"1"40"0,-1-40-15,0 40-16,40-40 16,-40 40-1,40 0 1,1 41-16,-1-41 16,0 0-1,0 0 1,41-40-1,-1 0-15,41 0 16,-1 0 0,1 0-1,-41 0-15,-40 0 16,-40 0 0,41 0-1,-41 0 1,0 0-1,0 0 1,40-40-16,41 0 16,-81-41-1,0 81 173,0 0-173,80 0 1,81 0-16,40-40 16,120 40-1,-120 0 1,80 0-16,0 0 16,-40 40-1,-41 1 1,-79-41-16,-1 0 15,81 0 1,-40 0 0,-41 0-16,41 0 15,-81 0 1,1-41 0,-41 41-1,0 41-15,-40-41 188,0 0-173,41 0 1,79 0 0,81 0-1,-81 0-15,1 0 16,40 0-1,-1 40 1,1 40-16,-81-80 16,41 40-1,-1 0 1,81-40-16,-121 40 16,41-40-1,-81 0 1,0 0-16,1 0 15,-1 0 1,0 0 0,0 0-1,1 0-15,-41 40 16,40-40 0,0 40-1,-40-40-15,1 0 16,-1 41-1,-40-1 1,40-40-16,0 0 16,0 0-1,-40 40 1,40-40-16,-40 40 31,0 40-15,0 0-1,0 0 1,0 1 0,0 79-16,-40 81 15,0-41 1,40 81 0,0 0-1,0 40-15,0-41 16,0-39-1,0 40 1,0-1-16,0-119 16,0-1-1,0-39 1,-40-1-16,0-80 16,0 80-1,-1-80 1,1 1-16,0-41 15,0 0 1,-40 0 0,-41 0-16,-39-81 15,-1 1 1,-39 40 0,-1-40-16,-80 0 15,41 39 1,-41 1-1,-40-40 1,40 0-16,0 0 16,0 0-1,-40 39-15,40 1 16,-80-40 0,120 40-1,0 40 1,41-40-16,-1 40 15,1-40 1,-1 40 0,40-40-16,1 40 15,-1-40 1,-79 40 0,79 0-16,-40 0 15,1 40 1,39-40-1,1 40-15,-41 0 16,1 0 0,-1 0-1,40 40-15,-39-40 16,79-40 0,1 0-1,40 0 1,-41 0-16,41 0 15,-40 0 1,80 0 0,0 0-16,-81 41 15,81-1 1,0-40 0,0 0-1,0-40 95,40-41-79,0 41-31,0 0 15,0 0 1,0-80-16,0-1 16,0 41-1,0 0 1,0 0 0,0 40-16,0-41 15,0 1 1,-40-40-1,40 40-15,0-1 16,0 1 0,0 0-1,0 0-15,-41-40 16,41-1 0,-40-39-1,40-41-15,0-39 16,0 39-1,0-80 1,0 161-16,0-40 16,0 79-1,0 41 1,0 0 0,0-40-16,0 40 62,0 0-31,0 0-15,0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5:01.7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17656 5734 0,'0'0'0,"40"0"110,0 0-95,0 0 1,40 0-16,41 0 16,-41 0-1,40 0 1,-80 0-1,1 0-15,-1 0 16,40 0 0,-40 41-1,0-1-15,40 0 16,-39-40 0,39 40-1,-40 0-15,0 0 16,0 0-1,0 0 1,0 0-16,1 1 16,-1-1-1,0 0 1,-40 0-16,40-40 16,0 40-1,0-40 1,0 40-1,-40 0-15,40-40 16,1 0 0,-1 40-1,0-40-15,0 0 16,0 0 0,0 40-1,0-40-15,0 0 16,1 40-1,-1-40 1,40 0-16,-40 0 16,0 0-1,40 0 1,-39 0-16,-1 0 16,0 0-1,0 0 1,0 0-1,40 0-15,1 0 16,-41 0 0,0 0-1,0 0-15,0 0 16,0 0 0,40 0-1,-39-40 1,-1 40-1,0 0 1,0 0-16,0 0 16,0 0-1,0 0 1,0 0 0,-40-40-1,41 40 1,-1 0 218,0 0-218,40 0-1,-40 0 1,0 0 0,0 0-16,81 0 15,-81 0 1,0 0 0,0 0-1,40 0-15,-39 0 31,-1 0-15,0 0-16,0 0 16,0 0 15,-80 0 110,40-40-126,-40 0 1,0 40-1,0 0 1,-1-40-16,1 40 16,40-40-1,-40 0 1,-40 0 0,80 0-1,-40-1 1,0 41-16,40-40 15,-40 40 1,40-40 0,-41 40-1,41-40 1,0 80 109,0 0-63,81-40-46,-81 40 0,40 1-16,0 39 15,0-80 1,40 40 0,-40 0-16,41 0 15,-81 0 1,40-40-1,0 40-15,0-40 16,-40 40 0,40-40-1,-40 40 1,0 1 31,-40-1-47,0 0 15,-40 40 1,-1-40 0,1 0-16,80 0 15,-80-40 1,80 40 0,-40 1-1,40-1 32,0 0 0,0 0 47,-40-40-94,40 40 62,0 0-15,-40 0 0,-1-40-16,41-40 79,41 40-110</inkml:trace>
  <inkml:trace contextRef="#ctx0" brushRef="#br0" timeOffset="3209.3472">16853 8301 0,'80'0'109,"-40"0"-93,41 0-1,39-40 1,0 0-16,1 40 16,-1 0-1,-40 0 1,-39 0-16,39 0 15,40 40 1,-40-40 0,1 40-1,-1 0-15,0 0 16,41 1 0,-81-1-1,0 0-15,40 40 16,-40-80-1,0 80 1,1-40 0,-1-40-1,0 0 220,40 0-220,-40 0 1,40 0-16,1 0 16,39 40-1,0 0 1,-39-40-16,39 41 15,-40-41 1,-40 0 0,1 0-16,79 0 15,-80 0 17,40 0-17,-40 0-15,41 0 16,-41 0-1,40 0 1,-40-41-16,0 41 16,41 0-1,-41-40 1,40 0-16,-40 40 31,40-40-15,-40 0-16,41 0 15,-1 40 1,-40 0 0,40-40-1,-40 40 17,1-40-17,-1 40 1,-40-40-1,40 40 1,0-40 15,0 40-15,0-41 0,-40 1 15,40 40 16,-80 0 125,0 0-157,0 0 1,0 0-1,0 0 1,0 0 0,-1 0-1,1 0 17,0 0-17,0 0 16,40 40 266,40-40-219,0 0-62,0 0 0,1 41-16,-1-41 15,0 0 1,0 0 0,0 0 15,-40 40 16,0 40-16,-40 0-15,0 0-1,40-40-15,0 0 31,0 1-15</inkml:trace>
  <inkml:trace contextRef="#ctx0" brushRef="#br0" timeOffset="6286.4435">13001 10306 0,'0'41'94,"0"-1"-63,40-40-15,0 40-1,0 0-15,41 0 16,39 40 0,-40 0-1,41 41-15,79-81 16,41 40-1,-40 0 1,79 0-16,1-39 16,0-1-1,0-40 1,40 40-16,-80 40 16,40-40-1,0 0 1,-81 0-16,41-40 15,-80 0 1,119 0 0,1-40-1,-40 0-15,0 40 16,0-40 0,-81 0-1,-39 0-15,39 40 16,1-80-1,-81-1 1,-40 41-16,80-80 16,-120 40-1,40 40 1,1 0 187,79-1-203,-40-39 16,41 40-1,-1-40 1,40 0-16,-119 80 16,39-40-1,0-1 1,0 41-16,-40 0 15,1 0 1,-1-40 0,0 40-16,0 0 15,0 0 1,0 0 0,40 0-16,-80-40 15,41 40 1,-1 0-1,0 0 17,0 0-17,0 0 1,0 0-16,0 0 16,41-40-1,-41 40 1,0 0-16,-40-40 15,40 40 17,0 0-17,-40-40 1,40 0 15,0 0 63,-40 0-94,0 0 47,-40 40 0,0 0-47,40-41 15,-80 41 1,40 0 0,0 0-1,40-40 1,-41 40-1,1 0-15,40-40 16,-40 40 0,80 40 156,0-40-157,1 40 1,-1 1-1,0-41-15,0 40 16,0-40 0,-40 40-1,80 0-15,-80 0 16,40-40 0,-40 40-1,41 0 1,-41 0 78,0 0-79,0 41 16,0-41-15,0 0 15,0 0 16,0 0-47,0 0 31,-41-40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6:58.2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1966 3248 0,'40'40'15,"0"0"1,41-40 15,-81 40-31,80 0 16,0 0-1,41 1 1,-1-1-16,40-40 16,1 40-1,80-40 1,-81 40-16,1-40 16,-1 0-1,81 0 1,-40 0-1,39 0-15,-39-40 16,80 40 0,120-40-1,0-41-15,121 1 16,-121 0 0,41-40-1,-81 40-15,-120 39 16,80 41-1,-121 0 1,-119 41-16,-41-41 203,40 0-187,40 0-1,121-41 1,40 1-16,0 0 16,-40 40-1,39 0 1,41 0-16,-40 0 16,0 40-1,40-40 1,0 40-16,-40 1 15,-40-1 1,-40-40 0,39 40-1,-39-40-15,-41 0 16,1 0 0,-41 0-16,121 0 15,0-80 1,-41 39-1,1 1 1,-81 0-16,1 40 16,-41-80-1,-40 80 1,0 0-16,0 0 16,1 0 15,-41-40-16,0 0 17,-41 0-32,41 0 15,-80-41 1,40 1 0,-120 40-16,39-80 15,-120-41 1,1 1-1,-1 40 1,-40-41-16,-120 41 16,-41-41-1,-79 81 1,-81 40-16,80 40 16,1-40-1,79 0 1,41 0-16,80 0 15,40 0 1,0-41 0,40 41-16,1-40 15,79 80 1,1 0 0,39 0-16,1 0 15,40 0 1,-1 0-1,-39 0-15,0 0 16,-1 0 0,1 40-1,40 0 1,-1-40-16,-39 40 16,80-40-1,-40 0 1,39 0-16,-39 0 15,80 40 17,-80 1 108,-40-1-124,-81 40-16,-80 0 16,-40 40-1,-40-39-15,40-1 16,0 0-1,80-40 1,81-40 0,39 40-16,41-40 15,0 40 1,-1 0 0,1 1-1,40-1 16,-40 0-31,40-40 16,-41 80 0,1-40-1,0 80-15,0-39 16,-1-1 0,1 40-1,0 0 1,40-39-16,0-41 15,0 0 1,-1 40 0,1-40-16,0 0 15,-40 41 1,80-1 0,-40-40-16,40 40 15,-40 0 1,40-40-1,0 0-15,0 1 16,0 39 0,0 0-1,0 0-15,40 0 16,-40 1 0,80 39-1,-40-80-15,81 40 16,-81-40-1,40 41 1,40-81 0,-39 40-16,39 0 15,-40 0 1,0-40 0,41 0-16,-81 0 15,80 0 1,-39 0-1,-1 0-15,0 0 16,0 0 0,41 0-1,-1 0-15,-40 0 16,41 0 0,-41 0-1,40 0-15,1 0 16,-1 0-1,1 0 1,-41 0-16,40 0 16,1 0-1,-1 0 1,0 0 0,-39 0-16,39 0 15,-80 0 1,40 0-1,1 0-15,-1 0 16,-40 0 0,0 0-1,0 0-15,-40 40 16,40-40 0,0 0-1,-40 40 1,41-40 46,-41 40-46,0 0 46,40-40 235,0 0-281,0 0 0,80 0-1,-39 0-15,-1 0 16,0 40-1,0-40 1,41 41-16,-41-41 16,80 80-1,-39-40 1,-41 0-16,40-40 16,-39 40-1,-1 0 1,0-40-16,0 0 15,1 80 1,-1-40 0,0-40-1,41 0-15,-41 0 16,-40 41 0,0-41-1,0 0 1,0 0 15,1 0-15,-1 0-1,0 0 1,0 0 0,0 0-1,0 0 1,0 0-16,0 0 15,1-41 1,-1 41 0,0 0-16,0-40 31,-40 0 156,0 0-155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7:07.8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2849 7098 0,'0'-40'31,"-40"40"-16,40-40 17,0 0-17,80 40 126,0 0-125,1 0-16,39 0 15,40 0 1,-39 0-16,-1 0 15,41 0 1,-1 0 0,1 0-1,-41 0-15,1 0 16,39 40 0,41 0-1,-81-40-15,0 40 16,-39-40-1,-1 0 1,-40 0-16,40 0 16,-40 40-1,41 0 1,-1-40-16,0 40 16,0-40-1,1 0 1,-41 0-16,40 0 15,-40 0 1,0 0 0,0 0-1,41 0-15,-41 0 16,40 0 0,0 0-1,1 0-15,39 0 16,-40 0-1,-40 0 1,41 0-16,-1 0 16,40 0-1,-40 0 1,41 0-16,-41 0 16,-40-40-1,40 40 1,1 0-16,39 0 15,-80 0 1,41-40 0,-41 40-16,80-40 15,-80 0 1,0 40 0,0 0 171,1 0-171,-1 0-16,40-40 15,-40 0 1,40 40 0,1 0-16,-1 0 15,-40 0 1,0 0-1,0-40 1,0 40-16,0 0 16,1 0 15,39 0-15,-40 0 15,0 0 16,-40-40 62,-80-1-93,40 41-1,-41-40 1,-39 40-16,40 0 16,-41 0-1,1 0 1,40 0-16,-41 0 15,1 0 1,0 0 0,-1 0-16,1 0 15,-1 0 1,41 0 0,0 0-16,0-40 15,-1 40 1,1 0-1,-40-40 1,-1 40-16,81 0 16,0 0-1,0 0 1,-40 0-16,40 0 16,-41 0-1,41 0 1,-80 0-16,80 0 15,-40 0 1,39 0 0,-39 0-16,0 0 15,0 0 1,-1 0 0,41 0-16,-40 0 15,40 0 1,0 0 171,-40 0-187,-1 0 16,1 0 0,-40 0-1,39 0 1,-39 0-1,40 0-15,0 0 16,39 0 0,1 0-1,-40-40-15,40 40 16,0 0 0,0 0-1,0 0 1,-1 0-16,41-40 15,-80 40 1,40 0 0,0 0 15,0 0-15,0 0-1,0 0 16,-1 0-15,1 0 0,0 0-1,0 0 1,0 0 15,0 0-15,0-40-1,0 40 1,40-40 0,-41 40-1,1 0 17,0 0-32,40-40 15,-40 40 16,0 0-15,0 0 15,0 0 1,-1 0 30,1 0 1,40 40-17,-40-40-46,40 40 47,-40 0 0,40 0-16,0 0 16,0 0-31,0 0 62,40 0-31,0-40-16,0 0-31,41 0 31,-81 41-15,40-41-16,0 0 16,0 0-1,40 0 1,-39 0-16,39 0 31,-40 0 0,40 0-31,-40 0 16,0 0 0,41-41-1,-41 1-15,0 40 16,40 0 0,-40 0-1,41-40-15,-1 0 16,0 0-1,0 40 1,1 0-16,-41-40 16,80 0-1,-40 40 1,1 0-16,39 0 16,0-40-1,1 0 1,-1 40-16,-40-41 15,41 41 1,-1 0 0,0 0-1,1 0-15,-41 0 16,40 0 0,1 0-1,-1 0-15,1 0 16,-41 0-1,0 0 1,0 0-16,1 0 16,-1 0-1,0 0 1,40 0-16,-39 0 16,-1 0-1,0 0 1,-40-40-16,41 40 15,-41-40 1,0 40 0,40 0-16,0 0 15,1 0 1,-41 0 0,40 0-1,-40 0-15,40 0 16,-39 0-1,-1 0 1,40 0-16,-40 0 16,0 0-1,40 40 1,-39-40-16,-1 0 31,0 0-15,-40 40 93,-40-40 1,0 41-95,-1-1 1,1-40-1,40 40 1,-40-40 0,0 0-1,40 40 1,-40-40 0,0 40-1,0-40 16,40 40 251,40-40-235,-40 40-16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7:25.2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3250 9464 0,'40'0'62,"0"0"-30,1 0-17,39 0 1,-40 0 0,40 0-16,1 0 15,39 0 1,0 0-1,1 0-15,-41-40 16,80 40 0,1 0-1,-1 0 1,1-40-16,-81 40 16,41 0-1,-41 0 1,40 0-16,-40 0 15,41 0 1,-1-40 0,-40 40-16,1-40 15,-1 40 1,-40 0 0,0 40 187,0-40-188,41 0 1,-1 0 0,40 0-16,1 0 15,-1 0 1,40 0-1,-39 0-15,-41 0 16,40 0 0,-39 0-1,-1 40 1,40-40-16,1 40 16,-41-40-1,0 0 1,-40 0-16,1 0 15,-1 0 1,0 0 0,0-40 15,-40 0-15,40 80 187,0-40-188,0 0 1,0 0 0,41 0-16,-41 40 15,0-40 1,80 0-1,-39 40-15,-1-40 16,-40 0 0,40 0-1,0 0-15,-39 40 16,-1-40 0,40 0-1,0 40-15,0-40 16,-39 0-1,39 0 1,0 0 0,-80 41-16,80-41 15,-40 0 1,41 40-16,-41-40 16,40 0-1,40 0 1,-79 0-1,-1 0-15,0 0 16,40 0 0,0 0-1,-40 0 1,1 0 0,-1 0-1,0 0-15,0 0 16,0 0-1,0 0 17,0 0-32,0 0 15,1 0 1,-1 0 15,40 0 0,-40 0-15,40 0 0,-40 0-1,1-40-15,-1 40 32,0 0-17,-40-41 1,40 41-1,0-40 1,0 40 31,0 0-16,0 0 0,-40-40-31,41 40 16,-1 0 15,-40-40-15,40 40 0,0 0 30,-40-80 33,0 40-64,-40 40 1,-40-40-1,80 0 1,-41 40 0,1 0-1,0-40-15,0 40 16,-40-41 15,40 41-15,-41 0 15,41 0-15,-40 0-1,40 0 1,0 0-16,0 0 16,-41 0-1,41 0 1,-40 0-16,0 0 15,40 0 1,-41-40 0,1 40-1,-40 0-15,-41 0 16,1 0 0,-1 0-1,-79 0-15,39 0 16,-40 0-1,41 40 1,-1-40-16,0 41 16,-39-1-1,79-40 1,41 0-16,39 0 16,41 0-1,-40 0 1,80-40-1,40-1 1,-160 41 156,-41 0-172,41 41 16,-121-1-1,-40 0 1,40 0-16,1 0 15,-1-40 1,80 40 0,41-40-16,40 0 15,40 0 1,40-40 0,-40 40-16,120-80 31,-120 80 94,-41 0-110,-39 0 1,0 0 0,-1 0-16,1 0 15,0 0 1,39 0 0,1 0-1,0 0-15,0 0 16,39 0-1,1 0 1,0-40-16,0 40 31,0 0-15,0 0 0,40-40-1,-40 40 1,0 0 78,-1 0-94,1 0 46,0 0-30,0 0 31,0 0-31,40 40 30,40 0 79,40 0-109,-40-40 0,41 40-1,39 0-15,-80-40 16,40 0 0,1 0-1,39 40 1,0-40-16,1 40 15,-41-40 1,81 40 0,-81-40-16,40 0 15,-40 40 1,1 1 0,-41-41-16,40 0 15,-40 40 1,40-40-1,-39 0-15,79 0 16,0 0 0,-80 0-1,1 0-15,-1 0 16,0 0 0,0 0-1,0 0-15,0 0 16,0 0-1,0 0 1,1 0 0,-41 80 171,0-40-171,0 0 15,80-40-31,-40 0 16,40 0-1,0 40 1,-39-40 0,39 0-16,-40 0 15,80 0 1,-80 0-1,41 0-15,-41 0 16,40 40 0,-40-40-1,0 0-15,41 0 16,-41 0 0,0 0-1,40 40-15,-40-40 16,0 0-1,0 0 1,1 0 0,-1 0-1,0 0 1,0 0 0,0 0-1,0 0 16,0 0-31,1 0 16,-1 0 15,0 0-31,0 0 32,0 0-17,-40-40 32,40 0 562,0 0-593,0 0 15,1 40-31,-1-40 16,0 0 0,0 40-1,40-40-15,-40 40 16,41-40 15,-41 40-15,0 0 15,0 0 0,0 0-15,0 0-16,0 0 31,0 0-15,1 0-1,-41 40 17,40-40-17,0 0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7:29.4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17696 8141 0,'0'0'0,"-40"0"47,40-40 31,80 40-62,0 0-1,0-40 1,1 40 0,-1 0-1,40 0-15,41 0 16,-1 0-1,1 0 1,80-41-16,80 41 16,-41 0-1,-119 0 1,-1 0-16,1 0 16,-1 0-1,-39-40 1,-41 40-16,0 0 15,-40 0 220,81 0-235,-1 0 15,41 0 1,-41 0 0,-40 0-16,1 0 15,39 0 1,0 0 0,1 0-16,-41 0 15,0 0 1,0 0-1,1 0 1,-41 40-16,0-40 16,40 0-1,-40 0 1,41 41 0,-41-41-1,0 0 1,0 0 31,0 0 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7:42.77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14606 10748 0,'40'0'78,"40"0"-63,41 0 1,39 0-16,1-40 16,80-1-1,39 1 1,41 0-16,0 0 16,0 40-1,0 0 1,-120 0-16,40 0 15,-41 0 1,1 0 0,-40 0-16,-1 0 15,-39 40 1,-41-40 0,0 40-16,40 0 15,-39-40 1,-41 0-1,0 0-15,0 0 16,0 0 0,0 0-1,81 0 1,-81 0-16,0 0 16,0 0-1,-40 41 48,-40-41-1,-40 0-46,-41 40-1,41-40-15,40 40 16,-40-40 0,-1 0-1,1 0-15,-40 0 16,-1 0 0,1 40-1,-41-40 1,41 40-16,-40 0 15,39-40 1,1 0 0,-1 40-16,1-40 15,-40 0 1,-41 0 0,40 0-16,41-40 15,0 0 1,39 0-1,1 0-15,-40 0 16,40 0 0,-1-41-1,41 81-15,-80-40 16,80 40 0,0 0-1,-1 0 1,1 0-16,0 0 31,0 0-15,0 40-16,0-40 31,0 0-15,0 0-1,40 40 1,0 1 140,40-1-140,40-40-16,0 40 15,81-40 1,-1 40 0,1-40-16,39 0 15,-39 0 1,39 40-1,81-40-15,-80 0 16,40 0 0,-81 0-1,-39 0-15,-1 0 16,-40 0 0,-40 0-1,41 0 1,-41 0-16,0 0 15,0 0 1,40 0 0,-40 0 15,1 0-15,-1 0-16,0 0 31,-40 40-16,0-80 173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39:54.1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15529 7579 0,'0'0'0,"0"-80"0,0 40 15,0 0 1,0 0 15,-40 40-15,80 0 78,40 0-79,41 0 1,39 0-16,1 0 16,119 0-1,82 0 1,39-80-16,-40 39 15,40-39 1,-80 0 0,-80 40-1,-121 40-15,-39-40 16,-41 40 0,0 0-1,-120 0 63,-81 0-62,1-40-16,-81 40 16,40 0-1,-80 0 1,0 0-16,121 0 15,40 0 1,39 0 0,41 0-16,0 0 15,160 0 48,41 40-48,40 0 1,39-40-16,-39 40 16,0 0-1,-41-40 1,-120 0-16,0 0 16,-160-40 46,-161-40-46,0 40-16,0 0 15,81 40 1,-41 0 0,161 0-1,-1 0-15,41 0 16,0 0-1,0 0 1,160 0 31,41 40-31,40-40-1,-1 40 1,1 0-16,-81-40 15,1 0 1,-41 40 0,-160-40 46,-1-40-46,1 0-1,40 0 1,0 40-16,0 0 16,0 0-1,120 0 48,80 0-63,81 0 15,-40 0 1,40 0 0,-81 0-16,1 0 15,-121 0 1,0 0 0,0 40 15,-80-40 47,0 0-78,80 0 94,40 0-79,-40 40 17,-40 0 14,-40-40-14,-40 40-17,80 0 1,40 0 46,40 0-46,0 1 0,-39-1-16,-1-40 31,-40 40 0,-40 0 0,-81 0-15,41-40 0,40 0-1,-40 0-15,80 40 32,-41-40-17,1 0 126,0 0-126,0 0 1,0 0 0,40-40 93,40 40-93,40 0 15,-40 0-15,1 0-1,-1 0 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7:45.16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28249 10828 0,'-40'0'47,"0"0"-32,-41 0 1,41 0 0,0 0-1,-40 0-15,-40 0 16,-41-40-1,1 40 1,-41 0-16,-80-40 16,0 40-1,81-40 1,-1 40-16,40 0 16,41 0-1,-40 0 1,39 0-16,1 0 15,40 0 1,39 40 0,-39 0-16,40-40 15,0 40 1,40 0 0,-40-40-16,80 0 93,80-40-77,121-40-16,0 40 16,-41-1-1,1 1 1,-81 40-16,-39 0 15,-41 0 1,0 0 0,-40 40 15,-40-40-15,-121 41-16,1-1 15,39 0 1,81-40-1,0 40-15,201-40 79,120 0-64,-1 0 1,-79 0-16,-40 0 15,-41 0 1,-40 0 0,-280 0 31,-121-40-32,0 40 1,40 0-1,40 0-15,0 0 16,81 0 0,39 0-1,1 0 1,-1 40-16,41-40 16,40 0-1,-40 0 1,120 0 46,120 0-46,121-40 0,0 40-16,0-40 15,-120 40 1,-41 0-1,-40 0-15,-40 0 16,-80 40 31,-40-40-47,-40 80 16,-1-40-1,41 0-15,0 0 16,40-40 15,120 0 32,40 0-63,1 0 15,-81 0 1,0 0-1,-40-40 1,-80 40 15,-41-40-15,41 0 0,40 40-1,0 0-15,0 0 16,40-40-1,40 40 48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8:56.9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7785 5895 0,'80'0'125,"-40"0"-109,80 0 0,41 0-1,80 0-15,120-40 16,-40 0 0,40-41-1,40 1-15,-200 80 16,-1-40-1,-79 40 1,-41 0 0,-40 0-16,0 0 15,0 0 1,-120 0 62,-40 0-62,-81 0-1,-40 0-15,81 0 16,-41 0 0,81-40-1,40 40-15,39 0 31,82 0 1,79 40-17,40-40 1,81 40-16,-80-40 16,-121 0-1,0 0 1,-281 0 31,-80 0-32,40 0-15,41 40 16,159-40 0,41 40-1,161 41 16,159-41-15,122 0-16,-41 0 16,-161-40-1,-79 40 1,-81-40 0,-160 0 15,-41 0-16,41 40 1,80-40 0,-1 0-1,41 40 1,81 0 15,159 1-31,41-41 16,81 0-1,-82 0 1,-159 0-16,-41-41 16,-40 41-1,-80 0 17,-40 0-17,-41 0 1,41 0-16,40 0 15,80 0 32,40 41-47,81-41 16,40 0 0,-81 0-1,0 0-15,-80 0 31,-40-41-15,0 1 0,-80 0-1,40 0 1,0 40 15,0-40-15,0 40 15,40-40-15,-40 40-16,40-40 15,-41 40 1,1 0 0,40-40-16,-40 40 15,0 0 1,-40-81-1,0 81 1,39-40-16,-39 40 16,40-40-1,-80 40 1,39-40-16,1 40 16,-40 0-1,39-40 1,-39 40-16,0-40 15,-1 40 1,41-40 0,-40 40-16,80 0 15,-1 0 1,1 0 0,-40-40-16,40 40 15,-40-40 1,-1 40-1,1 0 1,0 0-16,40 0 16,-40 0-1,39 0 1,-39 0-16,0 0 16,40 0-1,-81-40 1,81-1-16,0 41 15,-40-40 1,0 0 0,40 40-16,-1-40 15,-39 40 1,0 0 0,40 0-16,-40 0 15,39 0 1,-39-40-1,40 40-15,-40 0 16,40 0 0,0 0-1,-1 0 1,1 0 0,0 40 15,0-40 0,40 80-15,-40-40-16,0 1 15,40 39 1,-40-40 0,0 0-16,40 0 15,0 0 1,-41 0-1,41 0 1,0 0 0,0 1-1,0-1 17,0 0-1,0 0-31,41 0 15,-1 0 17,0-40-17,0 40 17,-40 0-17,40-40 1,0 0-1,0 40-15,41 1 32,-81-1-17,40-40-15,0 0 16,0 0 0,-40 40-1,40-40-15,0 0 16,-40 40-1,80-40 1,-39 0 0,39 0-1,0 0 17,-40 0-17,40 0 1,-39 0-1,-1 0-15,0 0 16,40 0 0,-40 0-1,40 0 1,-39 0 0,-1 0-1,40 0-15,0 0 16,-40 0-1,0 0 1,41 0-16,-41 0 16,0 0-1,40-40 1,-40 40 0,0 0-16,41 0 15,-41 0 1,0 0-1,0 0-15,0 0 16,40 0 15,-39-40-15,79 40 0,-80 0-1,0 0-15,40 0 16,-39 0-1,39-40 1,0-1 0,0 41-1,41-40 1,-41 40-16,0 0 16,-40-40-1,1 40 1,39-40-1,-40 40-15,0 0 16,40-40 0,-40 0-1,1 40-15,-1 0 16,40 0 0,-40 0-1,0 0-15,-40-40 16,40 40-1,0 0 1,1 0-16,39-40 16,-40 40-1,-40-40 1,80 40-16,-40-41 31,0 1-15,1 40-1,-41-40-15,40 40 16,-40-40 15,40 40-31,-40-40 16,40 40 15,-40-40 32,0 0-48,0 0 32,-40 40 0,40-40-31,-40 40-1,0-40 17,-1 40-17,41-41-15,-40 41 16,0 0 15,0-40-15,0 40-1,0 0 1,0 0 0,0 0-1,-1 0 1,1-40-16,0 40 15,40-40 1,-40 40 0,0 0-16,-40 0 31,40 0 0,-1-40-15,-39 40 15,40 0-15,-40-40-1,0 40 1,80-40 0,-41 40-1,-39 0 1,40 0 15,-40 0-15,-1-40-16,1 0 15,0 40 1,40 0 0,-81 0-1,81 0-15,0 0 16,-80 0-1,40 0-15,-1 0 16,-39 0 0,80 0-1,-40 0 1,39 0-16,-39 0 16,0 0-1,40 0 1,0 0-16,-41 0 15,41-41 1,0 41 0,0 0-16,0 0 15,0 0 1,0-40 0,0 40-16,-1 0 15,1-40 1,0 40-1,0 0-15,40-40 16,-80 40 0,40 0-1,0-40 1,-1 40-16,41-40 16,-40 40-1,-40 0 1,40 0-16,-40-40 15,80 0 1,-81 40 0,41-40-16,-40 0 15,40 40 1,0 0 0,-40 0-16,39 0 15,1 0 1,0 0-1,0 0-15,0 0 32,0 0-17,0 40-15,-41 0 32,81 40-17,-40-80 1,0 80-16,40-40 15,0 40 1,-40 1 0,40-41-16,-40 40 15,40 0 1,-40 0 0,40 1-16,-40-41 15,40 40 1,0 0-1,0-40-15,0 0 16,0 0 0,0 1-1,0-1-15,0 0 16,0 40 15,0-40-15,80 0-1,-80 0 1,40 0 0,40 1-16,1 79 15,-1-80 1,-40 0 0,0 0-16,40 0 15,-40 0 1,1 0-1,39 1-15,-40-41 16,40 40 0,-40 0-1,0-40-15,1 40 16,39 0 0,-40-40-1,0 0-15,40 40 16,-40-40-1,1 0 1,-1 0 0,0 40-16,40-40 15,-40 0 1,0 0 0,0 0-16,41 0 15,-41 0 1,0 0-1,40 0-15,-40 0 16,41 0 15,-41 0-31,0 0 16,40 0 0,0-40-1,-40 40-15,1 0 16,39 0-1,-40 0 1,40 0 0,-40 0-1,0-40 1,41 40 0,-41 0-16,0 0 15,40-40 1,-40 0-1,41 40 1,-41 0 0,0 0-1,0 0 1,0 0 15,0 0-31,0 0 16,0-40-1,1 40 1,-1 0 0,0 0 15,0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9:06.9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10553 7018 0,'0'40'125,"-40"0"-109,0 0-1,40 40-15,-40-40 16,0 41 0,0-1-1,-41 0-15,41-40 16,-40 40 0,40-39-1,0-1-15,-41 40 16,1-40-1,0 0 1,0 40-16,-121-40 16,41 0-1,-41 41 1,40-41-16,41 0 16,0 0-1,39 0 1,41 0-1,40 0-15,-40-40 16,-120 81 250,39-41-251,1-40-15,0 0 16,39 0 0,-39 0-1,40 0-15,-1-40 16,1 40-1,40-41 1,0 1-16,0 40 16,-40-40-1,39 40 1,1-40-16,0 40 16,0 0-1,0-40 1,-40 0-16,-1 0 31,41 0-15,0 0-1,0 40 1,0-41 0,0 1-1,0 40 32,40-40-31,-41 40 31,41 80 31,41-39-63,-41-1 1,80 80 0,-40-80-16,-40 40 15,40-40 1,-40 1-1,0-1 1,0 0-16,40 40 16,-40-40 15,0 0 16,0-80 15,0 0-46,0 0 0,0-40-16,0 40 15,0-1 1,0-39-1,0-40 1,0 40-16,0-1 16,0 41-1,0 0-15,0-40 16,0 40 15,0 0 0,40 40 1,0 0-32,1 0 31,-1 0-15,0 0 30,0 0-30,0 0 15,-40 40-15,40-40-16,0 0 94,1 0-63,-1 40-15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9:08.6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7223 9184 0,'40'0'94,"0"0"-47,0 0-32,0 0 48,0 0-32,1 0 16,-1 0-47,0 0 62,0 0-15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9:10.66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8106 10106 0,'40'0'157,"0"0"-157,0 0 31,0 0-15,0 0-16,0-40 31,0 40-16,1 0 1,-1 0 15,0 0 63,-40 40 406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9:20.8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4615 11911 0,'-41'0'0,"82"0"156,-1 0-125,0 0 0,0 0-15,0 0 0,0 0 15,0 0-31,41 0 31,-41 0 0,0 0-31,0 0 16,0 0 0,0 0-1,0 0 1,0 0-1,1 0 1,-1 0 0,0 0-1,0 0 1,0 0-16,0 0 16,0 0-1,0 0 1,1 0-16,-1 0 15,0 0 1,0 0 0,80-40-1,-39 40-15,-1-41 16,-40 41 0,40 0-1,-40 0-15,0 0 16,1 0-1,39 0 1,-40 0-16,0 0 16,40-40-1,1 0 1,-41 40 15,0 0-15,0 0 15,0 0-15,0 0-1,0 0 17,0 0 14,1 0 17,-1 0-16,0 0 15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5:57.3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3671 6978 0,'0'0'0,"-33"0"16,0 0 15,33-33 94,33 33-110,33 0 1,0 0-16,34 0 16,-1-33-1,0 0 1,33 0-16,-33 33 16,1 0-1,-34 0 1,33 0-16,-33 0 15,0 0 1,1 0 0,-1 0-1,33 0-15,-33 0 16,33 0 0,0 0-1,-65 0-15,32 0 16,-33 33-1,66-33 1,-66 0-16,33 0 16,0 0-1,34 0 1,-34 0-16,0 0 16,33 0-1,-33 0 1,0 33-16,0-33 15,1 33 1,32-33 0,0 0-16,-33 0 15,0 0 1,1 0 0,-34 0-1,0 0-15,0 0 16,0 0 15,0 0 157,0 0-173,66 0-15,-33 0 16,34 0-1,-1 0 1,0 0-16,0 0 16,33 0-1,-32 0 1,32 0-16,0 0 16,-32 0-1,-1 0 1,-33 0-16,0 0 15,-33 0 1,0 0 0,0 33-16,0-33 47,0 0-1,34-33 173,-1 33-203,0 0-1,0 0-15,0 0 16,33 0 0,1-33-1,-1 33 1,-33 0-16,66-33 16,-66 33-1,0 0 1,1 0-16,-34 0 15,33 0 1,0 0 0,0 0-16,-33 0 15,33 0 1,-33 0 0,34 0-16,-1 0 15,-33 0 1,33 0-1,33 0 1,-33 0-16,34 33 16,-34-33-1,33 0 1,66 0-16,1 0 16,65 0-1,-32-33 1,-34 0-16,33 0 15,-98 33 1,-34 0 0,0 0 202,33 0-202,0 0 0,67-33-16,65 0 15,-99 33 1,1 0 0,-1 0-16,0 33 15,-32 0 1,-1 0-1,0-33-15,-33 33 16,33-33 0,1 0-1,-1 0-15,0 0 16,-33 0 0,0 33-1,-33 0 1,34-33-16,-1 33 15,-33-33 1,66 33 0,-33-33-16,33 34 15,1-34 1,-34 0 0,0 33-16,-33-33 15,0 0 1,33 0-1,-33 0-15,0 33 16,67-33 0,-67 0-1,-33 33 1,0 0 31,-33-33 0,-34-33-47,1 33 15,0-66 1,-33-1 0,0 67-16,-1-33 15,1 33 1,0-33-1,-66 0-15,32 33 16,1 0 0,0 0-1,-1 0-15,1 0 16,-66 0 0,32 0-1,-32 33-15,33-33 16,-67 33-1,1 0 1,32 1 0,34-34-16,-34 33 15,34-33 1,-33 0 0,65 0-16,34 0 15,33-33 1,33 33-1,33-34-15,33-32 16,-132 99 125,-67 67-126,-32 32 1,-100-33 0,-66 33-16,34-32 15,-34-100 1,99 0-1,1 0-15,65 0 16,34 0 0,33-33-1,-1-34-15,100 34 16,-33 0 0,66 0-1,0-33-15,66-33 16,-165 99 140,-66 0-140,-34 0-1,-32 0-15,-34 0 16,1 0 0,-1 0-1,33 0-15,100 0 16,0 0-1,66 0 1,0-33-16,32 33 16,34-33 15,-165 66 125,-33 33-140,-34 0-1,34 0 1,32-33-16,34-33 16,33 0-1,0 0 1,32 0-16,-32 0 16,33-33-1,0 33 1,33-33-1,-33-33-15,33 66 16,0-66 0,0 33-1,-1 33 1,1 0 0,33-33-1,-66 0-15,33 33 31,-33 0-15,33 0 15,33-33-15,-66 33-16,33 0 31,33-34-15,-33 34 15,33-33-15,0 0-1,-33 33 1,0-33 0,66 33 77,0-33-77,0 33-16,66-33 16,0 33-1,-33 0 1,-33 0-16,0 0 15,1-33 1,-1 33 0,0-33-1,66 33-15,-66 0 16,33-33 0,0 0-1,0 33-15,1 0 16,-34 0-1,0 0 1,33 0-16,-33 0 16,0 33-1,33-33 1,-33 33-16,0 0 16,0-33-1,0 0 1,34 0-16,-34 33 15,0 0 1,33-33 0,-33 33-1,0-33 1,0 0 0,0 0-1,0 0 1,33 0 15,-33 0-15,-33 33 249,34-33-249,-1 33 0,33-33-1,0 33 1,0-33-16,0 0 15,-33 34 1,66-34 0,-32 0-16,32 33 15,0-33 1,-33 33 0,0 0-16,0 0 15,1-33 1,-1 0-1,0 33 1,33 0-16,-33-33 16,34 33-1,-1-33 1,-33 0-16,33 0 16,-33 0-1,33 0 1,-32 0-16,-1 0 15,0 0 1,0 0 0,33 0-16,0 0 15,-32 0 1,-34-33 0,0 33-16,0 0 31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6:13.7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17760 8268 0,'33'0'94,"0"0"-79,33 0 1,-32 0 0,32 0-1,33 33-15,-33-33 16,33 0-1,-33 0 1,34 0-16,-1 0 16,33 0-1,0 0 1,34 0-16,-1 0 16,67-66-1,-34 0 1,-99 66-16,-33-33 15,1 0 1,-34 33 218,33 0-218,33-33 0,0 33-1,34-33-15,32 0 16,-33 33 0,34 0-1,-34 0-15,0 0 16,-33 0-1,1 0 1,65 0-16,0 0 16,1 0-1,-34 0 1,66-33-16,1-34 16,-100 67-1,-66 0 1,66 0 187,34 0-187,32 0-1,0 0 1,34 0-16,-34 0 15,1 0 1,-67 0 0,33 0-16,0 0 15,1 0 1,-1 0 0,-33 0-16,0 0 15,1 0 1,-1 0-1,-33 0-15,0 0 16,-33 0 0,33 0 171,-33 0-171,34 0-1,65 0 1,0 0-16,-33 0 16,34 0-1,-1 0 1,-33 0-16,-33 0 16,0 0-1,1 0 1,-34 0-16,0 0 15,0 34 1,0-34 0,0 33-1,0-33 17,-33 33-32,33 0 31,0 0-16,0 0 1,0 0 0,-33 0-1,33-33 1,-99 33 62,33-33-62,-33 0-16,33 0 15,-33 33 17,33-33-32,0 0 15,-33 0 1,-1 0-1,1 0-15,0 0 16,-33 0 0,0 0-1,-1 0 1,-32 0-16,0-33 16,33 33-1,-1 0 1,1-66-16,66 66 15,33-33 17,0 0-32,66-33 15,-99 99 142,-66-33-142,0 33 1,-100 33-16,-32-33 15,-1 33 1,1 0 0,-1-66-16,34 33 15,66 0 1,-1-33 0,1 34-16,-33-1 15,32 0 1,1-33-1,33 0-15,33 0 16,-1 0 0,1 0-1,66-33-15,0 0 32,0-1-17,-99 34 141,0 0-156,-33 67 16,-1-1 0,-65-33-1,66-33-15,-34 0 16,67 0 0,-33 0-1,33 0 1,-1 0-16,1-33 15,33 33 1,33 0 0,0 0-16,-33 0 187,-1 33-171,-98 33-1,-33 0 1,-34 0-16,67-33 16,-34-33-1,100 0 1,-33 0 0,33 0-16,32 0 15,-32 0 1,66 0-1,-33 0-15,0-33 16,33 33 0,0 0-1,-33-33-15,66 0 16,-67 33 0,34 0-1,0 0 1,0 0-1,0 0 1,0 0-16,0-33 16,0 33 15,0-33-15,33 0-16,-33 33 15,33-33 1,-33 33-1,33-33-15,0-33 16,-33-1 15,33 34-31,0 0 16,0 0 31,0 0-32,0 0 1,0 0 0,-33 33 62,66 0 31,0 0-78,33 0-15,0-33-16,0 0 16,0 33-1,0 0 1,34 0-16,-34 0 16,0 0-1,33 0 1,-33 0-1,34-33-15,-1 33 16,0 0 0,0 0-1,0 0-15,1 0 16,-34 0 0,0 0-1,0 0-15,-33 0 16,0 0-1,33 0 1,-33 0 0,-33 33-1,34-33 1,-34 33 46,-34-33 95,1 0-142,0 0 1,0 0 0,-33-33 15,33 33-16,0 0 17,0 0-17,0 0 1,0 0 15,66 0 63,33 0-78,-33 0-1,33 33 1,0-33-16,0 33 15,67 0 1,-34-33 0,-33 0-1,0 0-15,-33 33 16,33-33 0,-32 33-1,32-33 1,-66 33 171,0 0-171,-33-33 0,33 33-16,33-33 46,33 0-30,0 0-16,33 0 16,0 0-1,34 0 1,32 34-16,-33-1 16,-32-33-1,-34 33 1,0-33-16,-33 0 15,-33 33 17,-99-33-1,0 33-15,-133-33-16,-33 0 15,1 0 1,-34 0-1,1-66 1,65 0-16,67 66 16,32 0-1,67 0 1,-33 0-16,66-34 31,66 34-15,66-132-1,-198 231 110,0-32-109,-67 32-16,-32 0 16,0-33-1,32 0 1,67-33-16,0-33 16,33 0-1,33 0 1,-1 0-16,34 33 125,34-33-110,-1 0-15,33 33 16,0-33 0,33 34-1,100-34-15,65 0 16,1 0 0,65 0-1,1 0 1,-66-34-16,-1 34 15,-65 34 1,-67-1 0,-33-33-16,-33 33 15,-32-33 1,-1 0 0,-33 33 171,0 0-171,33-33-16,33 0 15,33 0 1,0-33 0,0 33-16,1-33 15,32 33 1,-66-33-1,0 33-15,33 0 16,-32 0 0,32 0-1,-33 0-15,-33 0 16,0 0 0,33 0-1,-33 0-15,0 0 16,0 0 15,1 0-15,-1 0 15,0 0-15,0 0-1,33-67 1,-33 67-1,-33-33 1,33 33 0,-33-33-1,0 0 32,-66 33-31,0-66-1,0 33 1,-1 0 0,-32-33-16,33 66 15,33-33 1,0 33 0,0-33-16,66 33 93,0 0-93,33 0 16,-33 0 0,33-33-1,-33 33-15,34 0 16,-34 0-1,0 0 1,0 0 31,0 0 15,-33 33-46,33-33 15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6:36.7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4465 14354 0,'0'33'78,"66"-33"-62,0 0-1,33 33 1,1-33-1,-1 0-15,0 33 16,0 0 0,34-33-1,32 33 1,-66-33-16,0 0 16,1 0-1,-1 0 1,33 33-16,-33-33 15,-33 0 1,1 0 0,32 0-16,-33 0 15,33 0 1,0 0 0,1 0-16,-1 0 15,-33 0 1,0 0-1,0 0-15,33 0 16,1 0 0,-34 0-1,0 33-15,-33 0 16,33-33 0,-33 33 15,0-33-16,0 0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6:37.8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4366 15478 0,'33'0'125,"33"0"-109,-33 0 15,33 33-15,-33-33-16,0 0 15,66 0 1,-32 0-1,32 0-15,0 66 16,0-33 0,0 0-1,-32-33-15,-1 34 16,33-1 0,-66-33-1,0 0-15,33 33 16,0-33-1,-66 33 1,67-33-16,-34 0 31,0 0 1,0 0-17,0 0 16,0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39:57.0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23955 6737 0,'-40'0'16,"0"0"-16,0 0 16,0 0-1,0 0 1,-40 0-16,39 0 16,-39 0-1,0-40 1,-40 0-16,-1 40 15,-79 0 1,39 0 0,1 0-16,39 0 15,1 80 1,-1 0 0,121-40-1,-40-40-15,40 41 16,0-1-1,40-40 17,81 0-17,39 40 1,81-40-16,-40 0 16,39 0-1,-39 0 1,-81 0-16,-79 0 15,-1 0 1,-241 0 47,-80-40-48,40 40-15,1 0 16,79 0-1,41 80-15,-1-80 16,121 40 0,-40 0-1,121-40 48,79 0-63,1 0 15,-1 0 1,1 0 0,-41 0-16,-120 40 47,-120 0-16,-41-40-16,41 40 1,39 0-16,41 1 31,80-41 32,41 40-63,-1-40 15,0 0 1,0 0 0,-39 0-16,-1 0 15,0 0 470,40 0-470,-40 0 1,0-40 0,41-1-16,-41 41 15,0 0 1,0 0-1,-80 41 79,-121-41-94,41 80 16,0-40-1,39-40 1,41 0 0,0 0-1,0 40 204,0-40-203,0 0 46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6:38.7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4696 16470 0,'0'33'16,"33"-33"124,34 33-140,-1 1 16,33-1 0,0 0-1,100 0-15,65 0 16,-32 33 0,-1 0-1,-32 33-15,-100-33 16,66-32-1,-99-1 1,-33 0-16,34-33 16,-34 33-1,0 0 1,0-33 0,0 0 15,0 0 0,-33 33-15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6:56.1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7276 12865 0,'0'33'157,"0"1"-142,0-1 1,0 0-1,33 0 1,-33 33-16,33 0 16,0-33-1,-33 33 1,33-33-16,-33 0 16,0 34-1,33-34 1,-33 33-1,33 0 17,1-33-17,-34 0 17,0 0-17,33-33 16,0-99 79,33 0-95,33-67 1,-66 34 0,33-33-16,0 65 15,-32 34 1,-1 0 0,-33 33-16,33 0 15,-33 0 16,0 0-15,0 0 31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7:02.2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6218 8070 0,'0'0'0,"0"33"46,0 0-30,66-33-16,0 0 16,66 0-1,34 0 1,32 0-16,-66 0 16,-32 0-1,-34 0 1,0 0-16,-33 33 15,0-33 17,0 0-17,-33 33-15,33 0 47,0-33-47,0 0 16,0 0-1,0 0 1,1 0 15,-1 0-15,-33 33 15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7:02.9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8731 8169 0,'33'0'47,"33"33"-32,1 0 1,32-33 0,66 33-16,67 0 15,-1 0 1,-32-33-1,-34 67 1,-66-67-16,0 66 16,-65-33-1,-1-33 1,-33 66-16,33-66 16,-33 33 15,-33 33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7:04.69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13229 8467 0,'33'0'15,"0"0"1,67 0-1,-1 0 1,66 0 0,34 0-16,32 0 15,-32 0 1,-34 0 0,66 0-16,1 66 15,-100-66 1,0 33-1,-32 0-15,-67-33 16,0 0 0,0 0-1,-33-66 1,66 66 437,66-33-437,133-66-1,0-1-15,98-32 16,67 66 0,-132 33-1,66 0-15,-67 33 16,-65 0-1,-34 0 1,-32 0 0,-67 0-16,0 0 15,0 0 1,1 33 0,-1-33-16,0 0 15,-33 0 1,0 0-1,-33 0-15,0 0 16,34 0 15,-34 0-15,33 0 0,-33 0-1,0 0-15,0 0 16,0 0 15,-33 33-15,33-33-1,0 0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7:58.49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3208 6813 0,'33'0'62,"33"0"-30,-33 0-17,0 0-15,67 0 16,32 0-1,0 0 1,1 0-16,65 0 16,-33 0-1,34 0 1,-34 0-16,67 33 16,32 0-1,-32 0 1,-1-33-16,1 0 15,-1 33 1,-65-33 0,-34 0-16,-66 0 15,0 0 1,33 0 0,-65 0-1,-1 33-15,0-33 16,66 0-1,-33 0 1,-33 0-16,33 0 16,0 0-1,1 0 204,32 0-203,33-33-1,100 0 1,65 0-16,34 33 16,-100-33-1,34 33 1,-100 0-16,67 0 15,-67 0 1,-32 33 0,-34 0-16,-33 0 15,33-33 1,0 33 0,-32-33-16,-1 33 15,0-33 1,-33 0-1,0 0 1,0 0 0,0 0 15,0 0-31,0 0 16,0-33-1,0 33 204,34 0-203,-1 0-1,33 0 1,66-66-16,-66 33 15,1 0 1,-1 33 0,0 0-16,-33 0 15,-33 0 1,0 0 0,34 0-16,-34 0 31,0 0-16,0 0 1,0 0-16,0 0 16,0 0-1,0 0 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8:19.8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9955 10484 0,'66'0'125,"0"0"-110,33 0-15,1 0 16,65 0 0,67 0-1,32 0-15,1 0 16,32 0 0,1 33-1,33 0-15,-67-33 16,1 0-1,0 0 1,-100 0-16,0 0 16,-32 33-1,32-33 1,-33 0 0,-33 0-16,1 0 15,-1 0 1,-33 0-1,0 0-15,0 0 16,34 0 0,-1-33-1,0 0-15,-33 33 16,33 0 0,-33 0-1,1 0 1,32 0-16,-33 0 15,33 0 1,-33 0-16,0 0 16,1 0-1,-1 0 1,0 0-16,-33 33 16,33 0-1,-33 0 1,0 0-1,0-33-15,0 0 16,0 34 0,1-34-1,-1 0 48,0 0-48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8:22.3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3175 11509 0,'33'0'16,"0"0"15,0 0-31,0 0 16,33 0-1,34 33 1,-1 1-16,33-34 16,34 33-1,98-33 1,1 0-16,-34 0 16,1 0-1,-1 0 1,-65 0-16,-34 0 15,66 0 1,-32-33 0,32-34-16,1-32 15,-67 33 1,-33-33 0,-66 66-1,0 33 173,66 0-173,1 0 1,98 0 0,100 0-1,-1 0-15,-32 0 16,33 33-1,-67 33 1,-65-33-16,32 0 16,-33 0-1,133 0 1,-133-33-16,34 33 16,-100-33-1,33 0 1,1 0-16,-1 0 15,0 0 1,-66 0 0,0-33-16,1 33 15,-34 0 188,66 0-187,33 0 0,67 0-16,164-33 15,-65 33 1,66 0 0,-33 0-16,-67 0 15,-32 33 1,-67-33-1,-66 33-15,1 0 16,-1 0 0,-33-33-1,33 34 1,-66-34-16,33 33 16,-33 0-1,0-33 1,-33 33-16,34-33 15,32 0 17,-33 0-17,0 0 1,33 0 0,0 0-16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8:27.1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3473 12667 0,'33'0'78,"33"0"-78,0 0 15,33 0 1,34 0 0,32 0-16,33 0 15,34 66 1,-1 0-1,-32-33-15,98 0 16,1 0 0,-33 1-1,-1-34-15,-65 66 16,-1-33 0,1-33-1,-1 0-15,-66 0 16,-32 0-1,-1 0 1,0-66-16,0-1 16,-99 1-1,0 0 1,66 66 171,100 0-171,131-33-16,100 0 16,0 0-1,0 33 1,-66 0-16,-34 66 16,-65 0-1,32-33 1,1 0-1,-33-33-15,-67 0 16,33 0 0,-98 0-1,32-99-15,-33 33 16,-66 33 0,-33 0-1,33 33 157,33 0-156,100 0-1,131-33-15,34 0 16,66 0 0,-132 33-1,-67 0-15,-33 0 16,1 66-1,-67-33 1,-33-33-16,0 33 16,0 0-1,-33-33 1,34 33-16,-34-33 16,0 0 15,0 33-31,0-33 62,0 0-30,-66 0 30,0 0-46,-33-33-1,0 33 1,-67-66-16,-32 33 16,0 0-1,-34-33 1,-32 33-16,-1-1 15,1 34 1,-34 0 0,67 0-1,-34 0-15,67 0 16,32 34 0,1-34-1,66 33-15,0-33 16,231-166 31,-496 166 109,-65 0-140,-34 33-1,-133 33-15,1-32 16,66-34-1,99 0 1,100 0-16,65 0 16,100 0-1,66 0 1,-1 0-16,34 0 31,99 0 32,-132 0 155,-66 0-202,0-34 0,-67 1-16,-32-33 15,-34 33 1,34 0 0,65 33-16,67 0 15,0 0 1,0 0-1,33 0 1,32 0-16,-65-33 16,66 33-1,0 0 1,0 0-16,-66 0 187,-33 0-171,-67 0-16,1 0 16,-34 0-1,1 0 1,-1 0-16,67 0 16,66 0-1,-1 0 1,34-33-16,0 33 15,0 0 1,33 0 0,0 0 15,0 0-15,0 0 15,0 0 0,-1 0-15,1 0-1,33 33 32,-33 0 63,33 0-110,-33 0 15,33 0 16,0 0 1,33 0-17,67-33 1,32 0 0,132 0-1,100 0 1,33 0-16,33 0 15,-66 0 1,-100 0 0,-131 0-16,-100 0 15,0 0 1,-33 34 0,-132-1-1,-100 66 1,-33 33-1,-32-33-15,131-32 16,67-67 0,99 33-1,364-33 32,66-67-31,132-65-16,-33 33 15,-231 66 1,-100 0 0,-131 33-16,-67 33 47,-100 66-47,-164-33 15,-34 33 1,67-32-1,98-34-15,67 0 16,33-33 0,265-99 31,165-67-32,-1-32-15,1 65 16,-132 67-1,-199 66 1,-33 0 0,-66 0-1,-165 0 1,32 66 0,-131 1-16,65-1 15,100-33 1,66 0-1,33-33-15,33 33 16,132-33 31,66 0-31,-65 0-1,-34 0-15,-33 0 16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8: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3605 14916 0,'-33'0'31,"33"33"-15,-33-33-1,99 33 126,-33 0-126,33-33 1,0 0 0,0 0-16,34 0 15,-1 33 1,0-33 0,0 33-16,1-33 15,-1 33 1,0-33-1,0 0-15,0 0 16,1 0 0,-1 0-1,-33 0-15,0 0 16,33 0 0,-32 0-1,-1 0 1,0 0-16,33 0 15,-66 0 1,33 0 0,0 0-16,1 33 15,-1-33 1,0 33 0,0-33-16,-33 0 15,0 0 1,66 34-1,-66-34-15,0 0 16,34 0 0,-34 0-1,0 0-15,0 0 16,33 33 0,-33-33-1,0 0-15,33 0 16,-33 0 15,34 0-15,-1 0-1,-33 0 17,33 33-32,-33-33 31,33 0-16,-66 33-15,33-33 16,0 0 15,0 0-31,0 0 47,34 0 203,-1 0-234,33-33-1,33 0 1,-33 33 0,1 0-16,-1 0 15,0 0 1,33 0 0,-32 0-16,-1 0 15,0 33 1,0-33-1,-33 0-15,34 33 16,-34 0 0,0-33-1,33 0-15,-33 33 16,0-33 0,1 0-1,-1 0-15,0 33 16,0-33-1,-33 33 1,0-33-16,33 0 16,-33 0-1,0 0 17,0 0 202,1 0-234,65-33 16,-33 33-1,0 0 1,33 0-1,-33 0-15,1 0 16,-34 0 0,66 0-1,-33 0-15,0 0 16,-33 0 0,0 0-1,33 0-15,1 0 16,-34-33-1,33 33 1,0 0-16,33 0 16,-33-33-1,0 33 1,-32 0-16,32 0 16,-33 0-1,0 0 1,0 0-16,33 0 15,-33 0 1,0 0 0,33-33-1,1 33-15,-34 0 16,0-33 0,33 33-1,-33-33-15,0 33 16,33 0-1,-33 0 1,0 0-16,0 0 16,0 0 15,-33-33-31,-33 33 31,33 66 188,66-66-188,1 0-15,-1 0-16,33 0 15,0 0 1,-33 0 0,34 0-16,-1 0 15,33 0 1,0 33 0,-32-33-1,32 0-15,-33 0 16,0 0-1,34 33 1,-34-33-16,-33 0 16,33 0-1,-33 0 1,0 0-16,34 0 16,-67 0-1,33 0 1,-33 0-16,0 0 15,0 0 1,-33-33 0,-66 0-1,99 33 173,33 0-173,0 0 1,0-33 0,34 33-16,-1 0 15,-33 0 1,0 0 0,0 0-16,34 0 15,-34 0 1,33 0-1,-66 0 1,66 0-16,-66 0 16,0 0-1,0 0 1,67 0-16,-67 0 16,0 0-1,33 33 1,0-33-16,-33 0 15,0 0 1,0 0 0,33 0-16,-32 0 15,-1 0 1,33 0 0,33 0-1,-66 0-15,33 0 16,-33 0-1,0 0 1,0 0 31,0-33-16,1 0-15,65 33 203,66-67-204,67 1 1,32 0-16,-32 33 15,-67 33 1,0 0 0,-65 0-16,-34 33 15,0-33 1,-33 33 0,0-33-16,-33 33 15,33-33 1,0 33-1,0-33 1,0 0 15,-33 33 32,34-33-32,65 0 94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0:03.5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19782 7058 0,'-40'0'93,"0"0"-77,0 0 0,0 0-1,0 0 1,-41 0-16,41 0 16,0 0-1,-40 0 1,40 0-16,0 40 15,0-40 1,-81 0 0,41 0-16,0 0 15,40 0 1,-1 0 0,1 0-16,0 0 15,0 0 32,40 40 78,40-40-31,0 0-79,0 0-15,-40 40 16,81-40 0,-41 0-1,0 0-15,0 0 16,40 0 0,1 40-1,-41-40-15,0 0 16,0 40-1,0-40 1,0 0-16,0 0 16,0 0-1,-40 41 1,41-41 0,-1 0 15,0 0-16,0 0 32,0 0-31,0 0 15,40 0-15,-39 0 15,-1 0-15,0 0-1,0 0 32,-40 40 94,-80-40-110,40 0-31,-41 40 16,1 0-1,-40-40 1,-1 40-16,41 0 16,0 0-1,-41-40 1,1 0-1,0 40-15,-81 0 16,41 1 0,-41-1-1,0 0-15,41 0 16,-41-40 0,81 0-1,-1 0-15,1 0 16,0 0-1,-1 0 1,41 0 187,0 0-187,-1 0-1,-39 0 1,0-40-16,39 40 16,1-40-1,40 0 1,-40 40-16,40-41 16,0 1-1,-1 40 1,1-40-1,0 0-15,0 40 16,0 0 0,0-40-16,0 40 15,0 0 17,40-40-17,-41 40-15,1-40 31,0 40-15,40-40 0,-40 40-1,0-40 1,0-1 31,40 1-47,0 0 31,0 0-15,0 0-1,0 0 1,0 0 15,0 0-31,0 0 31,0 0-15,0-1 15,40 1 16,0 0-31,0 40-16,40 0 15,-39 0 1,-1 0 0,0 0-16,40 0 15,-40 0 1,0-40 0,0 40-16,1 0 15,-1 0 1,0 0-1,0 0-15,0 0 16,40 0 0,1-40-1,-41 40 1,40 0-16,-40 0 16,40 0-1,-40 0 1,41 0-16,-1 0 15,0 0 1,-40 0 0,0 0-16,41 0 15,-41 0 1,0 0 0,40 0-16,-40 0 15,0 0 1,1 0-1,-1 0-15,0 0 16,-80 0 109,-81 0-109,1 0-16,0 0 15,-1 0 1,41 0 0,0 40-16,-1 0 15,1 0 1,40 0-1,0 41-15,0-81 16,40 40 0,0 0-1,0 0 17,0 0-1,0 0-31,0 0 15,80 0 1,0 0 0,1 1-16,-1-41 15,40 0 1,1 0 0,-1 0-16,0 0 15,1 0 1,-1 0-1,-40 0-15,1-41 16,-1 1 0,-40 40-1,0 0-15,0 0 16,0 0 15,-80 0 63,0 0-78,0 40-16,-40 1 15,-1-1 1,-39 40-1,40-40-15,40-40 32,80 0 30,40 0-62,40 0 16,-79 0-1,39 0 1,0 0-16,0 0 16,-120 0 62,-80 0-63,-41 0-15,41 0 16,0 0 0,39 0-1,1 40-15,0-40 16,40 0 0,-41 0-1,41 0-15,0 0 16,0 0 15,0 0-31,0 0 31,0 0-15,0-40 0,-1 40-1,1 0 1,0 0-16,0 0 15,0 0 1,0-40 15,0 40-15,0-40 0,-1 40-1,1 0-15,0-40 16,0 40-1,-40-40 1,40 40-16,0 0 16,-41 0-1,41-41 1,0 41-16,0 0 16,40-40-1,-40 40 1,0-40-16,40 0 47,0 0-32,-40 40 1,40-40 15,-41 0 16,41 0 0,0 0-47,-40 40 16,0 0 15,40-40 0,0-1 0,0 1 16,80 0-31,41 40-1,-1-40 1,41 0-16,79 40 16,41 0-1,-40 0 1,-40-40-16,-1 0 16,41 40-1,-40-40 1,-41 40-16,-39 0 15,-41 0 1,-40 40 0,0-40-16,0 0 15,0 40 1,1 0 0,-1 40-16,0-40 31,0 0-16,0 1 1,0-41-16,0 0 16,0 40-1,41 0 1,-41-40-16,0 40 16,0-40-1,0 0 1,-40 40-16,40 0 15,0-40 1,1 40 0,-1 40-1,0-80 1,-40 40 0,40 1-16,0-1 15,0-40 16,-40 40-15,40 0 15,0 0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58:43.8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3175 16173 0,'33'0'62,"0"0"-46,33 0-1,34 0 1,32 0 0,66 0-1,166-66-15,0 32 16,33 1-1,0 33 1,-100 0 0,-65 0-16,-1 67 15,34-67 1,-67 0 0,-98 0-16,-34 0 15,-33 0 1,0 0-16,-66 0 47,-33 0-32,-67 0-15,-98-34 16,98 1 0,-98 0-1,-67 33-15,34 0 16,-1 0-1,34 66 1,-1-32-16,133-1 16,66 0-1,0-33 1,33 33-16,33-33 16,99 33-1,34-33 1,164-33-16,67-66 15,0 65 1,33 1 0,-33 33-1,-133 0-15,-98 0 16,-133 33 0,-33 1-1,-132 65 1,-133-66-1,-66 33 1,-66-33-16,-33 0 16,34 0-1,131-33 1,33 0-16,166 0 16,33 0-1,893 0 48,165-33-48,-297 33-15,-397 0 16,-133 0 0,-165 66-1,-33-33-15,-231 100 16,-166-1-1,0-66 1,99 0-16,67 0 16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29:56.6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2969 6617 0,'0'40'47,"40"-40"16,1 0-48,39 40 1,0-40-16,0 40 15,121-40 1,40 40 0,-41-40-16,41 0 15,40 80 1,-120-39 0,-1-1-1,-40-40-15,1 0 16,-1 0-1,-40 0 1,1 40-16,39-40 297,81-40-297,-1-41 16,41 41-1,0 0 1,-81 40-16,1 0 15,-1 0 1,-39 0 0,-1 0-16,-40 0 15,1 0 1,-1 0 0,-40 0-1,0 0 1,0 0-1,0 0 1,41 0-16,-1 0 16,0 0-1,-40 40 1,41-40-16,-41 0 16,0 0-1,40 40 1,-40-40-16,40 41 15,41-1 1,-1 0 0,-40 0-16,-39-40 15,-1 0 1,40 0 0,40 0 202,41 0-202,-1 0 0,41 0-16,-41 40 15,1-40 1,40 40-1,-41-40 1,-40 0-16,41 40 16,-41-40-1,41 0 1,-81 0-16,40 0 16,-79 0-1,39 0 1,-40 0-16,40 0 15,-40 0 1,41 0 0,-1 0-16,-40 0 15,0 0 1,81 0 0,-81 0-16,40 0 15,0 0 1,41 0-1,-1 0-15,0 0 16,-39 0 0,39 0-1,-40 0 1,0 0-16,41 0 16,-41 0-1,0 0 1,1 0-16,-41 0 15,-40-40 1,40 0 0,-40 0-1,40 40 1,0 0 234,0 0-234,40 0-16,-39 40 15,39-40 1,0 0-1,0 40 1,-40 0-16,41-40 16,39 40-1,-40-40 1,1 0-16,-1 0 16,-40 0-1,40 0 1,-40 0-16,0 0 15,1 0 1,39 0 0,-40 0-16,40 0 15,-40 0 1,41 0 0,-41 0-16,0 0 15,40 0 1,-40 0-1,0 0-15,41 0 16,-1 0 0,0 0-1,-40 0-15,0 0 16,41 0 0,-41 0-1,40 0 1,-40 0-1,0 0 1,41 0 0,-41 0-1,0-40 1,0 40 0,0 0-1,0 0 1,0 0-1,0 0 1,1 0 31,-1 0 15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0:21.4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15649 5815 0,'0'-40'78,"40"-1"-47,1 41-15,39 0 0,0-40-1,40 0 1,1 40 0,39 0-1,41 0-15,40-40 16,-41 40-1,41 0 1,-80 0-16,39 0 16,1 40-1,40 0 1,-41-40-16,41 0 16,0 0-1,40 0 1,0 0-16,-1 0 15,-39 0 1,40 0 0,0 0-16,-80 0 15,-41 0 1,1 0 0,39 40-1,-39-40-15,-41 41 16,0-41-1,-39 40 1,-1-40-16,40 80 16,-39-40-1,39 0 1,0 40-16,1-40 16,-41-40-1,40 41 1,-39-1-16,-41-40 15,40 0 1,0 40 0,1-40-16,-1 0 15,0 0 1,0 0 0,1 0-16,-41 0 15,0 0 1,0 0-1,-40-40 17,40 40-17,0 0 48,0-40-32,0 40-15,81-81-16,-41 41 15,-40 0 1,-40 0 0,40 40-16,-40-40 125,0 0-110,0 0 1,-40 0-16,0 40 15,0-41 1,-40 1 0,-41 40-16,41-40 15,40 40 1,0 0 0,-40 0-16,-41 0 15,81 0 1,-40 0-1,0 0-15,39 0 16,-79 0 0,80 0-1,-40 0 1,-1 0-16,1 0 16,-40 0-1,80 0 1,-81 40-16,41-40 15,-81 40 1,-79-40 0,79 0-16,41 41 15,-41-41 1,41 0 0,80 0-16,0 0 15,-161 0 173,0 0-188,41 0 15,-41 0 1,41 0 0,-1 0-16,-39 0 15,79 0 1,-39-81-1,39 41-15,1 40 16,0-40 0,39 40-1,1 0 1,40 0-16,-120 0 187,-1 0-171,41 0 0,-1 0-1,1 0-15,-41-40 16,81 40 0,0-40-1,0 40 1,-1 0-16,41 0 15,-80 0 1,80 0-16,-41 0 16,1 0-1,0 0 1,0 0 0,-1-40-16,41 40 15,-40-40 1,0 40-1,0 0-15,-1 0 16,41 0 0,-40 0-1,0 0-15,-1 0 16,41 0 0,-40 0-1,40 0-15,-80 0 16,79 0-1,-39 0 1,40-40-16,0 40 16,0-40-1,0 40 1,0-41 15,-1 41 0,1 0-15,0 0 31,0 0-16,0 0-15,0 0 15,0 41 0,0-41 1,-1 40 61,41 0-77,-40-40 0,40 40-1,0 0 16,0 40 1,0-40-17,0 0 1,0 0 0,0 1-1,0-1 1,40 0-1,1 0 1,-41 0 0,0 0-1,40-40-15,-40 40 16,40-40 0,0 40-1,0-40 1,0 40-1,0-40 1,0 41-16,41-41 31,-1 0-15,-40 0 0,40 0-16,-40 0 15,41 0 1,-41 0-1,0 0-15,0 0 16,40 0 0,1 0-1,-41 0-15,0 0 16,80 0 0,-80 0-1,0 0-15,41 0 16,-41 0-1,0 40 1,0 0-16,0-40 16,0 0-1,41 0 1,-41 40 0,40-40 15,-40 0-16,0 0 1,0 40 15,0-40-31,1 0 32,39 0-17,-80 40-15,40-40 16,0 0-1,0 0 1,0 0 0,-40 40-1,40-40 1,41 0-16,-1 0 16,-40 0-1,40 40 1,-40-40-1,1 40 1,-1-40 0,0 0-1,40 0 1,0 0 0,1 0-1,-41 40-15,0-40 16,0 0 15,0 0-15,0 0-1,0 0 1,1 0 218,-1 0-218,0 0-16,40 0 16,-40 0-1,0 0 1,41 0-1,-1 0-15,40 0 16,-40 0 0,1 0-1,-1 0-15,40 0 16,-39 0 0,-41 0-1,80 0-15,-40 0 16,41 0-1,-81 0 1,40 0-16,0 0 16,-40 0-1,41 0 1,-41 0 0,40 41-1,40-41 1,1 40-16,-41-40 15,40 0 1,1 0 0,39 0-1,1 0-15,-41 0 16,1 0 0,-41 0-1,-40 0-15,40 0 16,-40 0-1,41 0 1,39 0-16,-80-40 16,0 40-1,41 0 173,-1 0-173,0-41 1,0 41-16,41-40 16,-41 40-1,0 0 1,0 0-16,1 0 16,-41 0-1,0 0 1,0 0-16,0 0 15,0 0 1,81 0 0,-81 0-16,0 0 15,0 0 1,0 0 0,0 0-16,0 0 62,41-80-46,-1 40-1,0 0 1,0-40-16,-39 40 16,-1-41-1,0 1 1,0 40-16,-40 0 15,40 0 1,-40 0 0,40 0-16,-40 0 15,0-1 1,0-39 0,0 40-1,0 0-15,0 0 16,0 0-1,0 0 1,0 0-16,0 0 31,0-1-15,-40 1-16,40 0 31,0 0-15,0 0-1,-120 80 173,-1-40-188,-39 40 16,-81 0-1,81 0 1,-1-40-16,1 0 15,-1 41 1,1-41 0,79 0-16,-39 0 15,40 0 1,-1 0 0,1 0-16,-40 0 15,39 0 1,-39 0-1,0 0-15,39 0 16,41 0 0,0 0-1,-40 0 1,40 0 0,-40 0 171,-81-41-171,1 1-1,39 40 1,-79-80-16,-81 0 16,80 0-1,0-1 1,41 41-16,-1 0 15,1 0 1,40 0 0,-1 40-16,1-40 15,80 40 1,-81 0 0,81-40-16,0 0 15,0 40 1,0 0-1,0 0-15,0 0 16,-41 0 0,41 0-1,-40 0-15,0 0 16,40 0 15,-1 0-15,1 0-16,0 0 31,0 0-15,0 0 15,0 0-15,0 0-16,-1 0 31,-39 0-16,40 40 1,0 0 0,-40 0-1,-1 0 1,41-40 15,0 40-15,0-40-16,0 0 15,0 40 17,0-40-32,0 0 15,40 40 1,-41-40 0,1 41-1,0-41 16,0 40-31,0 0 32,0 0-17,0-40-15,-41 40 16,41 40 15,-40-80-15,80 40-16,-40 0 15,0 1 1,0-41 0,40 40 31,0 0-1,-40-40-14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0:32.3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16773 8061 0,'80'40'78,"0"-40"-78,-40 0 16,41 0 0,-1 40-1,40-40 1,41 0-16,80 40 16,-81-40-1,-40 0 1,41 0-16,40 0 15,39 0 1,-79-40 0,80 0-16,-41 40 15,41 0 1,-121 0 0,1 0-16,-41 0 15,-40 0 1,0 0-1,81 0-15,-1 0 16,41 40 0,-41-40-1,0 0 1,-39 0-16,-41 0 16,0 0-1,0 0-15,40 0 16,41 0-1,-1 40 1,-40-40 0,0 0-16,-39 0 15,-1 0 1,0 0 0,0 0-1,40 0 16,-40 0 219,0 0-218,1 0-17,-1 40-15,0-40 16,40 0 15,-40 0-15,0 0-1,0 0 1,1 0-16,-1 0 31,0 0-15,0 0 0,0 0 62,0 0-31,-40 40 609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0:50.8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10914 11911 0,'81'0'32,"-41"0"-1,40 0-31,0 0 15,-40 0 1,41 0 0,39 0-16,41 0 15,-1 0 1,-40 0 0,1 0-16,-1 0 15,-40 0 1,41 0-1,-41 0 1,0 0-16,-40 0 31,41-40-15,-41 40 15,40-41-15,-40 41-16,0 0 15,41 0 1,-1 0 0,80 0 218,1 0-218,120-80-16,80 40 15,40 0 1,41 40 0,-41 0-16,0 40 15,-80 0 1,120 0-1,-39 0-15,-81-40 16,80 0 0,-40 0-1,-40 41-15,-80-1 16,-81 0 0,-39 0-1,-1-40 1,-40 0-16,-39 40 15,-1-40 1,0 0 31,40 0 140,40 0-171,81-40 0,80 0-16,-40 40 15,40 0 1,-81 0 0,-79 0-16,-1 0 15,0 40 1,121-40-1,-80 0-15,-1 0 16,-80 0 0,1 40-1,-1 0-15,0-40 16,40 0 0,1 40-1,-1-40 1,-39 0-16,-1 0 15,-40 0 1,40 40 0,-40-40-1,41 0 17,-41 0-32,0 40 15,40-40 1,0 0-1,1 0-15,-41 0 16,0 41 0,0-41 109,0-41-125,0 41 15,0 0 1,0 0-16,1 0 16,-82-120 77,-39 40-93,-40-40 16,40 39 0,-41 1-1,-160 0-15,0 0 16,41 0-1,79 80 1,-40 0-16,41 0 16,-1 0-1,1 0 1,40 0 0,-1 40-16,41-40 15,0 0 1,-1 0-1,1 0-15,-40 0 16,-1 0 0,-39-81-1,-1 41-15,41 0 16,-121 0 0,41 0-1,-41 40-15,0 0 16,0 0-1,-39-40 1,39 40-16,80 0 16,-39 0-1,39 0 1,-40 0 0,41 0-16,-1 80 15,121-80 1,0 0-1,-120 0 126,-1 0-125,-80 40-1,-80 0 1,0 0-16,0 1 16,-80-41-1,40 0 1,160 0-16,-39 40 15,79 0 1,1-40 0,-81 0-1,80 0-15,1 0 16,39 0 0,-39 0-1,-1 0-15,1 0 16,-1 0-1,41 0 1,0 0-16,39 0 16,1 0-1,0 0 1,0 0-16,-1 0 16,1 0-1,40 0 1,0 0-1,-40-40-15,40 40 32,-1 0-17,1-40-15,-40 40 16,40 0 0,0 0-1,-40-41-15,39 41 31,1 0-15,0 0 0,40 41 46,0 39-46,0-40-1,0 0 1,40 0 0,0 0-1,1-40 1,39 40 0,-40-40-1,80 40-15,1 0 16,79-40-1,81 0 1,0 0-16,40-80 16,-40 80-1,0 0 1,-40 0-16,39 0 16,-39 0-1,-40 0 1,-81 40-1,81 0-15,-121 1 16,41-1 0,-41 0-16,0 40 15,0-80 1,-40 40 0,1-40-1,39 0-15,-40 0 16,0 0-1,40 0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8:25.9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11556 12352 0,'0'0'0,"41"0"109,-1 0-93,40 0 0,-40 40-1,0-40 1,0 0 0,0 0-16,1 0 15,-1 0 1,0 0-1,0 40-15,80-40 16,-39 0 0,-41 0-1,0 40 1,40-40-16,0 0 16,-40 0-1,41 40 1,-41-40-16,-40 40 15,80-40 1,-40 40 0,0-40-1,0 0 1,-40 41 0,41-41-16,-1 0 31,0 0-16,0 0 1,-40 40-16,40-40 16,40 0-1,1-40 1,-41 40 218,0 0-218,40 0-16,0 0 16,1-41-1,-1 41 1,40 0-16,1 0 15,-41 0 1,0 0 0,0 0-16,-40 0 15,1 0 1,39 0 0,0 0-16,0 0 15,1 0 1,-1 0-1,0-40-15,41 0 16,39 0 0,1 40-1,-41 0 1,0 0-16,-80 0 16,41 0-1,39 0 1,41 0-16,79 0 15,-39-40 1,40 40 0,-161 0 234,80-40-235,-39 0 1,-1 40 0,-40 0-16,1 0 15,-41 0 1,40 0-1,0 40-15,1-40 16,-41 0 0,40 0-1,0 0-15,0 0 16,41 0 0,-1 0-1,-80 40 1,41-40-16,-41 0 15,40 0 1,40 0 0,81 0-16,40 0 15,40 40 1,80 40 0,-40 1-16,-80-1 15,-81-40 1,-40 0-1,121 80-15,-201-120 266,41 0-235,-41 0-31,40 0 16,0 0 0,0 0-1,1 0-15,-1 0 16,0 0-1,-40 0 1,0 0 0,81 0-16,-1 0 15,-40-40 1,-39 40 0,39 0-16,-40 0 15,0 0 16,0 0-15,0 0 0,0 0-1,1 0-15,-1 0 16,40 0 0,0 0-1,-40 0-15,1 0 16,39 0-1,40 0 1,-40 0-16,41 0 16,-81 0-1,40 0 1,-40 0 0,0 0-16,1 0 15,-1 0 1,80 0-1,-40 0-15,1 0 16,-1 0 0,0 0-1,-40 0-15,0 0 16,0 0 0,-40-40 93,0 0-47,0 0 2001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5:08.11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9911 5574 0,'40'0'141,"0"0"-110,41 0-15,39 0-16,-40 0 16,41 0-1,-1 0 1,0 0-16,1 0 15,-1 0 1,1 0-16,39 0 16,-39-40-1,79 40 1,1 0 0,-41 0-16,-79 0 15,-1 0 1,-40 0-1,0 0-15,0 0 16,0 0 0,41 0-1,119 40-15,-79 0 16,-41-40 0,-40 40-1,0-40-15,0 0 16,0 0-1,-40 40 1,40-40 0,1 0 15,-41 40-15,-81-40 77,1 41-77,0-41 0,0 0-1,-1 0-15,1 0 16,40 0-1,-40 0 1,40 0 15,-41 0-15,41 0 0,0 0-16,0 0 15,0 40 1,0-40-1,0 0 1,-1 0 0,1 40-1,0-40 1,0 0 0,0 0-1,0 0-15,0 0 31,0 0-15,-1 0-16,1 0 47,0 0-31,-40 0 15,40 0-16,0 0 1,0 0 0,-1 40-1,-39-40 1,40 0 15,40 40-31,-40-40 16,0 0 15,80 0 125,40 0-140,-40 0 15,41 0-31,-41 0 16,0 0-1,0 0 1,0 40 15,0-40-15,0 0 0,41 0-1,-1 0 1,0 0-1,-40 0-15,0 0 16,0 40 0,1-40-1,-1 0-15,40 0 32,0 0-17,81 0-15,-1-40 16,81 0-1,-40 0 1,-1 40-16,-39 0 16,39 0-1,41 0 1,-121 0 0,-39 0-16,-1 0 15,-40 0 1,0 0-16,40 0 15,-39 0 1,-1 40 0,80 0-1,0-40-15,-120-40 250,41 40-234,-41-40 0,0 0-1,40 40-15,-40-40 16,0 0 78,0-1-63,0 1 16,-40 0-32,-1 0 1,1 40 0,0-40-1,-40-40 1,40 0-1,-40 40 1,39-1-16,-39-39 16,40 40-1,-40 0 1,0 0-16,39 40 16,-39-40-1,40 0 1,-80 40-16,80-40 15,-1-1 1,-39 41 0,40 0-16,-40 0 15,40 0 1,-41-40 0,1 40-1,40 0-15,-40 0 16,0 0-1,-1 0 1,41 0-16,-40 0 16,0 0-1,-41 0 1,41 0-16,-40 0 16,39 0-1,41 0 1,-80 0-16,40 0 15,-1 0 1,-39 0 0,40 0-16,-41 0 15,41 40 1,-40 1 0,40-41-1,-1 40-15,-39-40 16,40 0-1,-1 0 1,41 40-16,0 0 16,-80-40-1,80 0 1,-1 40-16,-79 0 16,80 0 15,0-40-31,-40 40 31,80 0-15,-41 1-16,1-1 15,0-40 1,40 80 0,-40-40-1,0-40 1,40 80-1,-40-40 1,40 40 0,0 1 15,0-41-31,0 40 31,0-40-15,0 0-1,0 0 17,0 0-32,0 1 31,40-1 0,0-40 0,0 0-31,0 0 16,0 40 0,1-40-1,-1 40 1,0-40-16,0 0 16,40 0 15,-40 0-31,41 0 31,-41 0-15,40 0-1,-40 40 1,0-40 0,0 40-1,1-40-15,39 0 16,-40 0-1,0 0 1,0 0-16,40 0 16,-39 0-1,39 0 1,40 0-16,1 0 16,-41 0-1,0 0 1,0 0-16,1 0 15,-1 0 1,-40 0 0,0 0-16,80 0 15,-79 0 1,-1 0 0,0 0-16,40 0 15,-40 0 1,0 40-1,0-40-15,1 0 16,-1 0 0,40 0-1,-40 0 1,0 0-16,40 0 16,1 0-1,39 0 1,-80 40-16,40-40 15,1 0 1,-41 0 0,40 0-16,-40 0 15,0 0 1,41 0 0,-41 0-16,0 0 15,0 0 1,0 0 46,-40-40-46,80 40-16,-40 0 47,1 0 31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5:12.9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19461 5855 0,'-40'0'15,"40"-40"-15,-40 0 31,80 40 48,0 0-64,0 0 1,1 0-16,79 0 15,0 0 1,1-41 0,-1 41-1,0-40-15,1 40 16,-1 0 0,-40 0-1,1-40-15,-1 40 16,40 0-1,161 0 1,0-40-16,-120 0 16,-1 40-1,-40 0 1,41 0-16,0 0 16,79-40-1,121 40 1,121-40-16,-41 40 15,-160 40 1,-40 0 0,-121 0-16,-39 0 15,-41-40 1,40 40 0,-40-40-16,40 0 15,1 40 1,39-40-1,-40 41 1,0-1-16,-39-40 16,39 0-1,-40 0 1,40 0 0,-40 40 15,-80-40 47,-40 0-62,0 0-16,-1 0 15,41 0 1,-40 0-1,40 0 1,-40 0-16,40 0 16,-41 40-1,41-40 1,-40 0-16,0 0 16,40 0-1,-41 0 1,1 0-16,-40 0 15,-1-40 1,1 0 0,40 0-16,-41 40 15,41-41 1,-40-39 0,39 80-16,1-40 15,40-40 1,-40 80-1,40-40 1,0 0-16,-1 0 16,1 0-1,-40 40 1,0 0-16,40-41 16,-41 41-1,-39 0 1,40 0-16,0 0 15,-41 0 1,-39 0 0,39 0-16,1 0 15,40 0 1,-1 41 0,1-1-16,-40-40 15,80 40 1,-41-40-1,1 0 1,0 0-16,0 0 16,39 0-1,1 0 1,0 0 0,0 0-1,-40 0 1,40 0 15,0 0-15,-1 0-1,1 0 1,0 0 0,0 0 30,0 0-46,0 0 32,0 0-1,40-40 31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5:28.5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10232 6898 0,'40'0'125,"0"0"-109,41 0 15,-41 0-15,0 0-1,0 0 1,0 0-1,40 0 1,-39 0 0,39 0 15,-40 0-15,0 0 15,0 0-31,0 0 15,1 0 1,39 40 0,-40-40-1,0 0 1,40 40 0,-40-40-16,41 0 15,-1 40 1,0-40-1,41 40-15,-41-40 16,0 0 0,0 0-1,1 0-15,-1 0 16,0 0 0,0 0-1,41 0 1,-41 0-16,-40 0 15,0 0 1,0 0 0,0 0-1,1 0 17,-1 0-32,0 0 15,40 0 1,0 0-1,-40 0-15,1 0 16,-1 0 0,0 0 15,0 0-31,0 0 16,0 0 15,40 0-31,-39 0 15,-1 0 1,80-40 0,-80 40-1,0 0 63,0 0-62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5:31.2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21708 6857 0,'0'0'0,"40"0"0,1 0 31,-1 41 0,40-41 1,-40 40-17,0-40-15,0 0 16,41 0 0,-41 40-1,40-40-15,0 0 16,41 40-1,-1-40 1,0 0-16,1 0 16,39 0-1,-39 0 1,39-40-16,-80 40 16,1-40-1,-41 40 1,0 0-1,0 0 32,0 0-31,0 0 0,41 0-1,-41 0 63,40 0-62,-40 0-16,0 0 31,-40 40-15,40-40-1,0 0 1,1 0 0,-1 0-1,40 0-15,-40 0 16,0 0 0,-80 0 62,-40 0-47,40 0-31,-41 0 16,41 0-1,0 40 1,-40 0-16,40-40 15,0 0 1,-41 0 0,41 0-1,-40 0-15,40 40 16,-80-40 0,79 0-1,-39 0-15,40 0 16,0 0-1,-40 0 1,40 0-16,-1 0 16,1 0-1,0 0 1,0 0 0,0 0-1,-40 0 1,40 0 15,-1 0-15,-39 0-1,40-40 17,-40 40-17,40 0 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0:16.7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8948 8702 0,'-40'0'94,"0"0"-94,0 0 16,-40 0 15,39 0-31,1 0 15,-80 0 1,40 0 0,-41 0-16,1 40 15,40-40 1,-41 0 0,1 0-16,0 0 15,39 0 1,1 0-1,40 0-15,-40 0 16,-1 0 0,1 0-1,40 0-15,0 0 16,-40 0 0,39 0-1,1 0 1,0 0-1,80 0 110,81-40-109,-1 0 0,1 0-1,79-80-15,41-1 16,40-39 0,-121 80-1,1 0 1,-121 39-16,0 41 15,-80 0 48,-40 0-47,-1 0-16,-39 0 15,0 41 1,-1-1-1,1 40-15,80 0 16,-40 0 0,39 1-1,1-81-15,121 0 94,-122 0-16,1 0-62,-80 0-1,0 0-15,39 40 16,-39 40 0,-41-40-1,41 40-15,40 0 16,-1-80 0,41 0-1,161-40 48,-1 0-48,121 0 1,40 0 0,-81-40-16,1 40 15,-121 0 1,-40-1-1,1 41-15,-122 0 63,1 0-47,40 0-1,0 0-15,40 41 47,0-1-47,0 0 47,40-40-47,0 0 16,0 0-1,0 0 1,-40 40 140,0 0-156,40-40 63,41 0-32,-81-40-16,40 40-15,-40-40 47,-40 40 0,0 0-31,-41 0-1,41 0 1,40 40 0,-40 0-1,40 0 1,0 0 31,40-40-32,0 0 1,0 0 0,41 0-16,-41 0 15,40-40 1,-40 40 0,-40-40-16,-40 40 109,0 0-78,0 0-15,0 0-1,40 40 17,0 0 155,0 0-171,0 0-1,80-40 1,-40 40 0,40-40-16,-40 0 15,41 0 1,-81-40 15,0 0 63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5:35.2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26724 6817 0,'0'40'63,"0"1"-47,80-1-1,1 0 1,-41 0-16,40-40 15,-40 0 1,0 40 0,0-40-16,81 0 15,-41 0 1,-40 40 0,0-40-16,81 0 15,-81 0 1,0 0-1,0 0-15,80 0 16,-79-40 0,39 40-1,-40 0-15,40 0 16,0 0 0,1 0-1,-1 0-15,-40 0 16,40 0-1,-40 0 1,1 0-16,-41 40 188,40-40-110,0 40-31,0-40-32,-40 40 1,-80 0 93,-1-40-93,1 0-1,0 0 1,0 40-16,40-40 16,-41 0-1,41 0 1,0 0 0,-40 0-16,40 0 15,0 0 1,-41 0-1,41 0 1,0 0 0,-40 0-1,40 0 1,-41 0 15,41 0-15,0 0-1,0 0 1,0 0 0,0 0-1,0 0 1,0 0 140,40 41-140,-41-41-1,1 0 1,0 0-16,0 0 16,0 0 15,0 0 16,0 0-32,80 0 126,0 40-141,40 0 16,0-40-1,1 0 1,-1 0-16,0 0 16,0 40-1,1-40 1,-41 0-1,0 0-15,40 0 16,0 0 0,41 0-1,-1 0-15,1-40 16,-41 40 0,-40-40-1,0 40 32,-40-81 0,0 1-31,0 0 15,0 40-16,0 0 17,0 0-17,0 0-15,0 0 16,0-41 15,0 41-15,-40 0-1,40 0 1,-40 40-16,0-40 16,0 0 15,-1 40-31,1 0 16,-80-40-1,80 40 1,0 0-1,0 0 17,-1 0 30,1 0-46,0 0 93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36:01.0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2127 5253 0,'0'-40'15,"0"80"157,0 0-141,0 0-15,0 1 0,0-1 15,0 0-15,0 0 30,0 0-46,0 0 32,0 0-17,0 0 32,0 0-47,0 0 31,0 1 1,0-1 46,0 0-16,0 0 32,0 0-16,0 0 0,0 0-31,0 0 1453</inkml:trace>
  <inkml:trace contextRef="#ctx0" brushRef="#br0" timeOffset="3151.7131">1806 8823 0,'0'-41'141,"0"1"-126,0 0 1,0 0 0,40 40-16,-40-40 15,40 0 16,0 40-31,-40-40 16,40 40 0,0 0-1,0 0 1,1 0 15,-41 40 0,0 0 1,40 0-17,-40 0 17,0 0-32,0 0 31,0 1-16,0-1-15,0 0 32,0 0-17,0 0 1,0 0 0,0 0 15,-40 0-16,-1 0 17,41 1-32,-40-41 15,0 0 17,0 0-32,0 0 31,0 0-16,0 0-15,0 0 47,-1 0-47,1 0 47,0 0-16,40-41-15,-40 41 0,40-40-1,0 0 17,0 0 14,40 40 64,0 0-110,0 0 15,1 0 1,-1 0 0,0 0 31,0 40-47,0 0 31,0-40-16,-40 40 1,0 1 0,40-41-1,-40 40-15,40-40 16,-40 40 0,41-40 15,-41 40-31,0 0 15,40-40 1,-40 40 0,40-40-1,0 40 1,0-40 0,-40 40-1,0 0 1,40-40-1,0 0-15,0 40 16,1-40 15,-41 41 1</inkml:trace>
  <inkml:trace contextRef="#ctx0" brushRef="#br0" timeOffset="221362.2436">23554 7339 0,'-40'0'266,"-80"0"-250,39 80-1,-39 0-15,-121 40 16,-40 81 0,-40-41-1,41 81 1,-1-81-16,0 1 15,-40-41 1,160-40 0,-39 1-16,39-1 15,-40-80 1,41 40 0,-1-40-16,1 40 15,40 0 1,-1-40-1,41 0-15,0 0 16,-41 0 0,1 0-1,-41 0-15,41-40 16,40 40 0,0-40-1,39 0-15,-39 0 188,-40 40-173,-41-40-15,-39-41 16,39 1 0,-80-40-1,-40 40-15,41-1 16,-1 41-1,80 40 1,1 0-16,40 0 16,-41 0-1,81 0 1,0 0 0,39 0-16,-39 0 15,40 0 1,-40 0-1,0 0-15,39 40 16,1-40 0,0 0-1,0 0-15,0 41 16,-40-41 0,80 40-1,-40-40-15,-41 0 16,1 40 15,40-40-15,0 40-16,-40-40 15,39 0 1,-39 0-16,40 0 16,-40 0-1,0 0 1,39 0-1,1 40 1,0-40 0,0 0-1,0 0-15,0 0 16,0 0 15,0 0-31,-1 0 16,1 0-1,0 0 1,0 0 0,0 0 15,0 0-15,40-40 15,-40 40-16,40-40 17,-41 40-17,41-40-15,-40 0 63,0 40-16,40-41-32,-40 41 17,0-40-17,40 0 95,0 80-48,0 0-31,0 1 1,0-1-1,0 0 0,0 0 157,0 0-157,0-80 109,40 0-124,-40 0-16,0 0 16,0-1-1,0 1 1,0 0 15,0 0 110,0 0-110,40 40-15,-40-40-1,40 40 1,81-80-16,-81 40 16,40 40-1,0-41 1,-39 41-16,-41 41 140,40-41-124</inkml:trace>
  <inkml:trace contextRef="#ctx0" brushRef="#br0" timeOffset="224655.9973">27085 7780 0,'0'0'0,"0"40"188,-120 0-188,40 120 16,-121-79-1,41-1 1,-41 40-16,81 1 15,-81-1 1,-40-80 0,-40 40-16,0-40 15,0 40 1,1-39 0,39-41-16,-40 0 15,120 0 1,-39 0-1,39-41-15,-79-39 16,-1-40 0,-40 80-1,80 0 1,-80 0-16,41 0 16,39-1-1,0 1 1,81 0-16,-41 40 15,1 0 1,-81-40 0,81 40-16,39-40 15,1 40 1,40-40 0,-1 0-16,1 40 203,0 0-188,0 0 1,-41 0 0,1-40-16,40 40 15,-1-40 1,1 40-1,40 0-15,-80-41 16,80 1 0,-1 40-1,-39 0 1,40 0-16,0-40 16,-40 40-1,40-40 1,-1 40 15,1 0-15,0 0-16,0 0 15,0 0 17,0 0-32,0 0 31,0 0 0,-1 0 16,1 0-16,0 0-15,0 0 15,0 0 0,40 40 94,0 0-109,0 0 0,0 41 15,0-41-16,0 0 1,0-80 93,0 0-93,0 0 15,0-1-31,-40 1 16,40 0 15,0 0-31,0 0 16,0 0 15,-40 40-15,40-40-16,0 0 15,0 0 32,40 40 125,0 0-156,40 0 15,-40 0-15,0 0-16,1 0 31,-41 40 78,0 0-109,0 0 16,0 0-1,0 0 1,0 40 0,-81 1-16,81-1 15,-40 0 1,0-40 0,40 0-16,0 0 15</inkml:trace>
  <inkml:trace contextRef="#ctx0" brushRef="#br0" timeOffset="328012.5296">16091 11309 0,'40'0'125,"0"0"-125,0-40 16,0 40-1,0 0 1,0 0 0,81 0-16,-41 0 15,0-40 1,41 40 0,39 0-16,-39 0 15,-1 0 1,0 0-1,1 0-15,-1 0 16,0 40 0,1-40-1,-41 0-15,0 0 16,1 0 0,-1 0-1,40 0-15,-39 0 16,-1 0-1,0 0 1,-40 0-16,40 0 16,-39 0-1,-1 0 1,40 0 0,-40 0 187,0 0-188,0 0 1,41 0 0,-1 0-16,-40 0 15,0 0 1,80 0-1,-39 0-15,-1 0 16,0 0 0,0 0-1,-39 0-15,39-40 16,-40 40 0,0 0-1,0 0-15,0 0 16,0 0-1,41 0 1,-41 0-16,0 0 16,40 0-1,-40 0 1,0 0 0,1 0-16,-1 40 31,0-40-16,0 0 1,0 0 15,0 0-31,0 0 16,0 0 0,41 0-1,-41 0 16,0 0 1,0 0-1,0 0 0,0 0 0,-40 40 32</inkml:trace>
  <inkml:trace contextRef="#ctx0" brushRef="#br0" timeOffset="334516.8357">7704 12352 0,'0'-40'16,"40"40"62,1 0-47,-1 0-31,0 0 16,0 0-1,40 0 1,-40 0-16,41 0 16,-41 0-1,40 0 1,0 0-16,0 0 15,1 0 1,-41 0 0,80 0-16,-80 0 15,41 0 17,-41 0-17,0 0 1,40 0-1,-40 0-15,40 0 16,1 0 0,39 0-1,-80-40 1,0 40-16,0 0 16,1 0-1,-1 0 1,0 0-16,40 0 31,-40 0-15,81 0-16,-41-40 15,0-1 1,0 1 0,1 0-16,-1 40 15,-40 0 16,0-40-15,0 40 31,-40-40-47,0 0 16,0 0 15,40 0-31,-40-41 31,0 41-15,0 0 15,0 0-15,0-40-16,-80 80 15,80-40 1,-40 40-1,40-40-15,-40 0 16,0 40 172,-81 0-188,1 0 15,0-40 1,79-1-1,-39 1-15,-40 40 16,80-40 0,-41 0-1,1 40-15,-40-40 16,40 0 0,-41 40-1,41 0-15,40 0 16,-40-40-1,-1 40 1,1 0 0,0 0-16,40 0 15,-41 0 1,1 0 0,-40 0-16,-1 0 15,-39 0 1,40 0-1,39 0-15,1 0 16,40-40 0,-40 40-1,40 0 173,-41 0-173,-39-40-15,40 40 16,-1-41 0,1 41-1,0 0-15,-41 0 16,41 0 0,-40 0-1,40 0-15,-1 0 16,-39 0-1,40 0 1,-41 0-16,41 0 16,0 0-1,0 0 1,39 0 0,-39 0-16,40 0 15,-40 0 1,-41 0-1,1 0-15,40 0 16,40 0 0,-41 41-1,41-41-15,-80 0 16,80 0 0,-40 40-1,-1-40-15,41 0 16,-40 0-1,0 0 1,40 0-16,-41 0 16,41 0-1,0 0 1,0 0 0,-80 0-16,79 0 15,-39 0 1,40 0-1,-40 0-15,0 0 16,39 0 0,1 40-1,0-40-15,0 0 16,0 0 0,-40 0-1,-1 0 1,41 0 15,-40 0-31,40 0 31,-40 0-15,39 0 0,1 0-1,-40 40 1,40-40-1,-40 40-15,40 0 16,-1-40 0,1 0-1,0 80-15,0-40 16,0 41 0,40-1-1,-40 0-15,0-40 16,0 40-1,40-40 1,0 1-16,0 39 16,0-40 15,0 0-15,0 0 15,40 0-16,40-40-15,-40 40 16,0 0 0,40-40-1,-39 41-15,-1-41 16,40 40 0,-40-40-1,0 0-15,0 0 16,0 0 15,1 0-31,-1 0 16,40 0-1,-40 0 1,40 40-16,1-40 16,-41 0-1,0 0 1,0 0-1,40 0-15,-40 0 16,41 0 0,-1 0-1,0 0-15,0 0 16,1 0 0,-41 0-1,40 0-15,-40 0 16,81 0-1,-41 0 1,40 0-16,1 0 16,-41 0-1,0 0 1,0 0-16,1 0 16,-1 0-1,40 0 1,-40 0-16,1 0 15,-1 0 1,0 0 0,41 0-16,-41 0 15,0 0 1,40 0 0,1 0-1,-81 0-15,40 0 16,0 0-1,1 0 1,-1 40-16,0-40 16,-40 0-1,41 0 1,-41 0-16,40 0 16,-40 0-1,40 0 1,1 40-16,-1-40 15,0 0 1,0 0 0,-39 0-16,39 0 15,-40 0 1,0 0 0,0 0-1,81 0-15,-1 0 16,0 0-1,41 0 1,-81 0-16,40 0 16,-39-40-1,-41 40 1,40 0-16,0 0 16,1 0-1,-41-40 1,40 40-16,0 0 15,41-40 1,-1 40 0,-40 0-16,-40 0 15,0 0 17,1 0-17,-1 0 1,80 0-1,-40 0 1,41 0-16,-1 0 16,0 0-1,-39 0 1,-41 0-16,0 0 187,80 0-171,1 0-16,-1 0 16,-40-40-1,-40 40 1,41 0-16,-1-41 16,-40 41-1,0 0 1,41 0-16,-1-40 15,0 40 17,-80-40-32,40 40 31,-40-80-15,0 40 15,0 0 0,0-40-15,0 39 15,-40-39-31,0 40 31,0 0-15,-40 0-16,39 0 15,1-40 1,-80 40 0,120-1-16,-40 1 15,0 40 1,-1-40 0,1 40-16,0 0 15,0-40 1,0 40-1,-40-40 1,40 40 0,-1 0-1,1 0 1,0 0 0,-40 0 15,40 0-16,-40 0 1,39 0 0,1 0-16,-40 0 15,40 0 1,-40 0 0,40 0-1,-41 0-15,41 0 16,0 0-1,0 0-15,0 0 32,0 0 30</inkml:trace>
  <inkml:trace contextRef="#ctx0" brushRef="#br0" timeOffset="369412.9952">9751 12592 0,'40'-40'125,"-40"0"-109,80 40-16,-40-80 15,40 40 1,-39 0 0,39-40-16,0 40 15,121-41 1,-41-39-1,1 40 1,-41 40-16,-40-41 16,41 41-1,79 0 1,81-40-16,0 0 16,80 0-1,81-1 1,-161 41-16,-41 40 15,-39 0 1,80 0 0,-81 0-16,81 0 15,-80 0 1,40-40 0,80 40-16,0 0 15,0 0 1,0 0-1,120 0-15,81 0 16,-81 0 0,-240 0-1,-81 0 188,-40 0-203,121 0 16,120-40 0,80 0-1,81-40 1,-121 80-16,0 0 16,40 80-1,1 0 1,-121 0-16,-41-39 15,81 39 1,0-40 0,-120 0-16,-40 0 15,-1 40 1,121-40 0,120 81-16,0-81 15,-120 40 1,-40 0-1,-121 0 1,1-39-16,-81-41 16,-40 80 156,40-80-172,-40 40 15,40-40 1,40 0-1,-80 40 1,41-40-16,39 40 16,-40-40-1,40 0 1,-40 40 0,0-40-1,1 0 1,-1 0-16,0 0 15,40 40 17,-40-40-1,-80 0 94,40-40-94,-40 40-15,0-40 31,40 0 15,-40 40-46,40-40-1,-40 0 1,-1 0 31,1 0-31,40-1 15,-40 41-31,40-40 31,-40 40 32,40 40 77,0 1-109,0-1 1,0 0-17,0 0 1,0 0 0,0 0 46,0 0 63,0 0-109,-40-40 31,0 0-1,0 0 48,0 0-94,-1 0 16,1 0-1,0 0 17,0 0-1,0 0-15,0 0 124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44:01.30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3491 8301 0,'40'0'63,"0"0"-48,81 0-15,-41 0 16,40 0 0,41 0-1,39 0-15,81 0 16,161-40-1,79-40-15,161-40 16,121 79 0,-121 1-1,121 40 1,-322-40-16,-80 40 16,-80 0-1,-80 0 1,-80 0-16,-81 40 15,0-40 1,-40 40 0,0-40-16,-40 41 47,41-41-16,-82 0 63,-119 0-79,-121 0 1,-160 40-16,80 0 15,-41 40 1,41-40 0,80 0-16,161 0 15,80-40 1,0 0 0,40 40-16,160-40 62,81 0-62,-121 0 16,41 0-1,-81 0 1,-40 41-16,-160-82 62,-81 1-46,-160 40 0,40 0-16,0 0 15,40 40 1,80 1 0,121-1-16,40-40 15,281-40 48,200-41-48,1 1 1,-202 40-16,-159 40 16,-81-40-1,-40 0 1,-201-40-16,-80 80 15,-121-41 1,-39 41 0,-1 41-16,81 39 15,120-40 1,161 0 0,80-40-16,0 0 15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54:33.1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20604 5622 0,'0'0'0,"-33"0"16,-33 0-16,33 0 15,0 0 1,0 0 0,-33 0-1,66 33 1,-33-33-1,0 0-15,0 0 16,0 34 0,-1-34-1,-32 0-15,0 0 16,0 0 0,-33 0-1,0 0 1,-1 33-16,1-33 15,0 0 1,33 0 0,-33 0-16,32-33 15,-32-1 1,0 1 0,0 33-16,0 0 15,32 0 1,-32 0-1,0 0-15,0 0 16,0 0 0,-1 0-1,34 0-15,33 0 16,0 33 15,99-33 16,100 0-31,-1 0-16,99 0 15,67 0 1,-66 0 0,-34 0-16,-98 0 15,-34 0 1,-66 0-1,0 0 1,-298 67 31,-131-1-31,-1-33-1,66 33-15,166-33 16,32 33-1,67-66 1,66 33 0,265-66 31,297-99-47,132 0 15,-197 65 1,-134 34-1,-230 33-15,-100 0 16,-99 0 15,-199 67-31,-165-1 16,-66 33 0,0-33-1,-33 66 1,165-66-16,165-66 15,100 0 1,66 0 0,66-33 15,397-132-15,99-66-16,100 32 15,-728 199 63,-34 0-78,-65 0 16,-34 33 0,34 0-1,-34 0-15,34-33 16,33 0-1,32 0 1,1 0 0,33 0-16,33 0 15,33 0 17,-1 0 30,1 0-46,0 0-1,0 0 1,0 0 0,0 0-1,-33 0-15,33 0 16,0 0-1,0 0 1,0 0 0,0 0 77,-1 0-61,1 0 61,0 0-14,33 33-64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54:49.9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22787 7045 0,'0'-34'94,"33"34"-63,0 0-15,34 0-1,-1 0 1,0 0-16,33 0 15,33 34 1,67-1 0,-34 0-16,67 0 15,-1-33 1,-65 0 0,65 0-1,67 0-15,-34 0 16,67 0-1,-33 0 1,-34 0-16,-32 0 16,-67-33-1,67 33 1,-1 0-16,1 0 16,-67 0-1,33 33 1,-65 0-16,65 0 15,-99-33 1,1 0 0,-34 0-16,0 0 15,0 0 1,0 0 0,-33 0-1,0 0-15,0 0 391,34 0-391,65 0 15,0 0 1,67-33 0,-34 0-16,33 33 15,-32-33 1,32 33 0,-66 0-16,-65 0 15,-1 0 1,0 0-1,0 0 1,33 0-16,1 0 16,-34 33-1,-33-33 1,33 0-16,-33 0 16,33 0-1,-33 0 1,-33 33-1,33-33 1,0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54:54.4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3175 8434 0,'0'-33'78,"33"33"-78,33 0 16,0 0 0,1 0-1,32-34-15,0 34 16,33 0 0,1 0-1,32 0 1,-66 0-16,66 0 15,67-33 1,-67 0 0,34 0-16,32 33 15,-32 0 1,32 0 0,1 0-16,32 0 15,34 0 1,-33 0-1,65 33-15,-65 0 16,33 0 0,-100 1-1,-66-1-15,-32-33 16,-1 33 0,-33 33-1,33 0-15,100-66 16,-67 33-1,-66-33 1,0 0-16,0 0 16,-33 0-1,0-33 1,-33 66 140,67-33-125,-1 0-15,66 0-16,66-99 16,34 33-1,33 33 1,-100 0-16,33 33 16,-32 0-1,32 0 1,-33 0-1,-65 0-15,32 0 16,0 0 0,67 0-1,-100 0-15,0 0 16,0 0 0,-32 33-1,32-33-15,0 33 16,33-33-1,67 0 1,-100 0-16,33 0 16,0 0-1,1 0 1,-1 0-16,-33 0 16,-33 0-1,1 0 1,-1 0-1,0 0-15,66-33 16,0 0 0,-65-1-1,-67 68 142,66-34-126,66 0-31,66-34 15,34 1 1,99 0 0,33 0-1,-67 33-15,67 0 16,-99 0 0,-67 0-1,-66 0-15,-32 0 16,-1 0-1,33 33 1,0 0-16,34-33 16,-34 0-1,0 0 1,34 0-16,-34 0 16,33 0-1,-65 0 1,-34 0-1,-33 0-15,0 0 16,33-33 0,0 33-1,-33 0-15,33-33 16,-33 0 0,0 33-1,1 0-15,32 0 16,-33-33-1,0 0 1,0 33 218,0 0-218,0 0-16,0 0 31,33 0-15,-33 0 0,0 33-1,34-33 1,-1 0-16,-33 0 15,0 0 1,0 0 15,-33 33 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56:25.9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25632 9723 0,'0'0'0,"-100"-33"78,34 33-62,0 0-1,33-33-15,0 33 16,0 0 0,-33 0-1,33 0-15,-34 0 16,-32 0 0,0 0-1,33 0-15,-33 0 16,-1 0-1,-32 0 1,33 0-16,0 0 16,-1 0-1,1-33 1,0 0-16,-33 33 16,-67 0-1,67 0 1,-33 0-1,-34 33-15,1 0 16,32 0 0,1 0-1,66 1-15,0-1 16,66-33 0,-1 0-1,1 33-15,-66-33 219,0 0-203,66 0-1,0 0-15,0 0 16,-33 0-1,32 0 1,1 0 47,0 0-48,0 0 32,0-33-31,0 0-1,0 33-15,0-34 32,0 34-17,66 0 126,0 0-126,0 0 1,33 0 0,33 34-1,67-1-15,65 0 16,-32 0 0,-34-33-1,-33 33-15,-65 0 16,-1 0-1,33 0 1,-66 0-16,0 0 16,33-33-1,-66 33 1,66-33-16,-33 0 16,1 0-1,-1 0 1,33 0-1,-33 0 1,33 0 0,0 0-1,0 33-15,0-33 16,34 0 0,-34 33-1,33-33-15,0 0 16,34 33-1,-34-33 1,0 0-16,-33 0 16,0 0-1,-33 34 1,0-34-16,0 0 31,1 0-15,-34 33 15,33-33 250,66 0-265,-33 0 0,-66-33-1,33 33-15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57:48.2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13824 5755 0,'34'0'78,"-1"0"-31,0 0-16,0 0-15,0 0-16,0 0 16,0 0-1,33 0 1,33 0 0,-32 0-16,32 0 15,-66 0 1,0 0-1,0 0-15,33 0 16,33 0 0,-33 0-1,1 0-15,-1 33 16,-33-33 0,33 0-1,-33 0-15,0 0 16,0 0-1,0 0 1,-66 0 265,232 0-218,-34-66-48,0-1-15,-32 67 16,-34-33 0,0 0-1,0 0-15,-33 33 16,-32 0 0,-1-33-1,0 33 16,0 0-15,0 0 15,-99 0 47,0 0-78,-1 0 16,1 0 0,-33 0-1,33 0-15,0 0 16,0 0 0,32 0-1,1 0-15,0 0 16,0 33-1,-33-33 1,33 0 15,0 33 32,0-33-48,0 33-15,-33 0 16,33-33 0,-34 34-1,1 32-15,33-66 16,-33 33 0,0 0-1,33-33-15,0 0 16,33 33-1,-33 0 17,33 0-1,-33-33 78,0 33-93,-34 0 0,34-33-1,-33 0 1,33 33-1,0-33 1,0 0 0,66 0 156,0 33-157,0 0 16,0-33-15,0 0 31,-33 33-31,33-33-1,1 0 16,-1 0 16,33 0-15,0 0-17,-33 0-15,0 0 16,0 0-1,0 0 1,0 0 31,0 0-47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57:57.7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6218 6714 0,'0'0'0,"-33"0"32,0 0 30,66 0 79,0 0-141,0 0 15,0 33 1,33-33 0,33 33-16,-33 0 15,1-33 1,-1 33-1,0-33 1,33 0-16,-66 66 16,33-66-1,-33 0 1,33 33-16,-32-33 16,-1 0-1,33 33 1,-33-33-16,0 0 15,33 33 1,-33-33 0,66 0-1,-66 34 1,0-34 0,34 0-1,-1 0-15,-33 0 16,0 0-1,33 33 1,-33-33-16,33 0 16,0 0-1,-32 0 1,65 0-16,-33 0 16,0 0-1,-33 0 1,0 0-16,0 0 15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57:58.5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8632 6846 0,'33'0'47,"66"33"-47,34 0 16,98 0 0,133 33-1,33-32 1,0 32-16,-34 0 15,-98 33 1,-100-66 0,-65 0-16,-67 33 15,0-33 1,-33 0 0,0 1-1,0-1 16,0 0 1,33-33-17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0:19.22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11075 8341 0,'40'0'94,"0"0"-78,0 0-1,41 0-15,39 0 16,-40 0 0,0 0-1,1 0-15,-1 0 16,40 0 0,1 0-1,39 0-15,1 0 16,79 0-1,-39 0 1,-40 0-16,-41 0 16,-40 0-1,41 0 1,-41 0-16,0-80 16,0-40-1,-80 80 1,0 80 156,0 0-157,81 40 1,-1-80-16,80 40 16,1-40-1,80 0 1,-1 0-16,41 40 15,40 0 1,40 1 0,1-1-16,-82 0 15,-39 40 1,-80-40 0,39 40-1,-39-40-15,-41-40 16,-40 0-1,-39 0 1,-1-40-16,-40-80 16,40 120 171,0 0-187,0 0 16,80 0-1,41 0 1,40 0-16,79 0 16,1 0-1,40-40 1,-80 40-16,-80 0 16,-1 0-1,-39 0 1,-81 0-16,0 0 15,0 0 1,-40-40 0,40 40-1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8:58:19.1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6152 6846 0,'0'-33'31,"33"33"125,0 0-140,0 0 0,0 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1:10.4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21468 10186 0,'0'40'110,"40"-40"-79,40 0-16,0 0-15,41-40 16,-1 40 0,41 0-1,79 0 1,-39 0-16,0 0 16,39 0-1,41 0 1,-40 0-16,40 0 15,40 0 1,0 0 0,-80 0-16,-41 0 15,-79 0 1,-1 0 0,-40 0-16,0 0 15,-39 0 220,39 0-220,40 0 1,41 0-1,-1 0-15,41 0 16,80 0 0,-81 0-1,-39 0-15,80 0 16,-81 0 0,1 0-1,-41 0-15,0 0 16,1 0-1,-1 0 1,41 0 0,-81 40-16,40-40 15,-39 40 1,-41-40 0,0 40-1,0-40 1,-40 81-1,40-81 189,40 40-204,41-40 15,39 0 1,81 0-1,-40 0-15,-41 0 16,1 0 0,-41 0-1,0 0-15,1 0 16,-1 40 0,-40-40-1,41 40-15,-41-40 16,0 0-1,1 0 1,-41 0 0,0 0-1,0 0 1,0 0 15,0 0 0,0 0-15,0-40 62,1 40-78,39-40 31,-40 40-15,0 0-16,0-40 16,0 40-1,0 0 1,-40-40 46,0-1-46,-40-39 15,-40 80-31,40-80 16,-40 40 0,-1 0-1,-39 0-15,80 40 16,0-40-1,-40 40 1,39-40-16,-39-1 16,0 41-1,0 0 1,-1 0-16,-39-40 16,0 0-1,-1 0 1,1 40-16,0-40 15,-1 0 1,1 0 0,-81 0-1,121 40-15,0-81 16,-1 41 0,81 0-1,0 0 1,-281 80 140,121 40-140,-241 41-16,-41-41 15,-39-40 1,-1-40 0,81 0-1,0 0-15,80 0 16,80 0-1,0-40 1,81 0-16,39 40 16,1-80-1,120 40 1,0-1 0,-161 41 155,1 0-155,40 0-16,-41 0 16,41 0-1,-41 0 1,-39 0-16,39 0 16,41 0-1,-1 0 1,1 0-16,80 0 15,0 0 1,0-40 0,-41 40 171,41 0-171,-40 0-16,0 0 15,40 0 1,-41 0 0,41 0-16,-40 40 15,0-40 1,40 0 0,-1 41-16,1-41 15,0 0 1,0 0-1,0 0-15,40 40 16,-40-40 0,0 0-1,40 40 1,-41-40 0,1 0 15,0 0 16,0 0 15,0 0-46,0 0-1,0 0 17,0 0-1,-1 0-15,1 0 30,0 0 1,0 0-15,0 0-1,0 0 125,0 0-15,40 40-126,40-40 157,0 40-141,0-40-31,0 0 16,0 0 0,41 0-1,-1 0-15,40 0 16,1 0 0,-1 0-1,0 0-15,-39 0 16,39 0-1,-40 0 1,-40 0-16,41 40 16,-1-40-1,0 0 1,0 40-16,-39-40 16,39 0-1,-80 40 1,40-40-16,-80 0 109,-81 0-93,-39 0-1,40-40 1,-1 0-16,81 40 16,0 0-1,0 0 1,120 0 46,81 40-62,-41-40 16,40 0 0,1 0-16,-1 0 15,-39 0 1,-41 0 0,-80 40-1,-40-40 16,-121 40-15,-39-40-16,-1 41 16,81-41-1,80 40 1,0-40-16,200 0 78,41 0-62,80 0-16,-1 0 15,1 0 1,-80-40 0,40 40-16,-121 0 15,-80 0 1,0 0-1,-200 120 32,-121 40-31,40-39-16,-40-41 16,121 0-1,-1-40 1,121-40-16,0 0 15,281 0 64,80 0-79,-40-40 15,0 0 1,-121 0-1,-80 40 1,-40 0-16,1 0 16,-202 0 31,1 40-32,-1 0 1,41 0-16,-1 0 15,1-40 1,80 40 0,0-40-16,0 0 15,-1 0 17,1 0 77,-40-80-109,40 80 16,0-80-1,-40 80 1,-1-80-16,1 40 15,0 40 1,-41 0 0,81-41-16,-40 41 15,0-40 1,0 40 0,39 0-16,1 0 15,0 0 1,-40 0-1,40-40-15,0 40 16,-41 0 0,1-40-1,40 40-15,-40-40 16,40 40 0,-1 0-1,-39 0 1,80-40-16,-40 40 15,0 0 17,40-40-32,-40 0 15,0 0 17,0 40-32,40-40 15,-41-1 1,41 1-1,0 0-15,-40 0 16,40 0 0,-40 40-1,40-80-15,-40 40 47,0 40-31,0 0 31,40 80 46,0-40-61,0 0-17,0 0-15,0 0 32,0 0-17,0 1 1,0-1-1,0 0 1,0 40 0,0-40-1,0 0 1,40-40 0,-40 40-16,40 0 31,0-40-16,0 40 17,0 1-17,1-1 32,-1-40-47,0 0 31,-40 40-15,40-40-16,40 0 31,-80 40-15,40-40 0,-40 40-1,40-40 1,1 0-1,-1 0 1,0 0 15,-40 40-15,40-40 0,0 0 30,0 0-30,0 0 31,-40 40-31,41-40 30,-41-40 17,0-40-47,0 120 155,0 0-155,40-40 0,0 0-16,40 0 15,0 0 1,41 0 0,-81 40-1,40-40-15,-40 40 16,81-40-1,-41 0 1,40 0-16,1 40 16,-41-40-1,-40 41 1,80-41-16,-39 40 16,-41-40-1,40 0 1,0 0-16,0 40 15,1-40 1,-41 0 0,0 0-16,0 0 15,0 0 1,0 0 15,-40-40 0,40-41-15,-40 1-16,41 80 188,-1 0-173,40 0 1,0 0-1,-40 0 1,41 0-16,39 0 16,-40 0-1,41 0 1,-41 0-16,0 0 16,0 0-1,41 0 1,-81 0-16,80 0 15,-80 40 1,0-40 0,1 0-16,-1 0 15,0 0 1,40 0 0,-40 0-16,0 0 31,1 40-16,-1-40 17,0 0 15,-40-40-16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1:58.0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7142 3368 0,'0'40'296,"0"0"-280,0 1 0,0-1-1,0 0 1,0 0 0,0 0 15,0 0-16,41 0 1,-41 0 0,0 0 46,0 1 235,0-1-250,0 0-31,0 0 77</inkml:trace>
  <inkml:trace contextRef="#ctx0" brushRef="#br0" timeOffset="1568.6136">10794 9063 0,'40'-40'172,"0"0"-156,41-40-1,-41 80 1,0 0-16,0 0 15,0 0 17,0 0-32,-40 80 31,0 0-15,0-40-1,0 81 1,0-41-1,-40-40-15,0 40 16,0-40 15,40 0 16,40-40 16,-40 40-48,40-40 1,80 41 0,-79-41-16,-1 0 15,40 0 1,-80 40-1,40 0-15,0-40 32</inkml:trace>
  <inkml:trace contextRef="#ctx0" brushRef="#br0" timeOffset="2982.9711">17615 8542 0,'0'0'0,"-40"-40"31,80 0 63,1 0-94,39-41 16,0 41-1,40 40 1,-39 0-16,-41 0 16,0 40-1,0-40 1,-40 81-16,0-1 16,0 40-1,-40 0 1,-40-39-16,40-1 15,40-40 1,40 0 78,80 0-79,-80-40 1,41 0-16,-1 0 16,-40 0-1,0 0 1,0 0 0,0 0 15</inkml:trace>
  <inkml:trace contextRef="#ctx0" brushRef="#br0" timeOffset="4240.9392">23113 9344 0,'80'0'125,"-40"0"-110,81 0-15,-1 40 16,0 120 0,-80-39-1,-40 39 1,0 41-16,0-81 15,-80 40 1,80-79 0,0-41-1,121-40 63,-81-40-62,0 40 0,0-40-1,0 40 1,0 0 0</inkml:trace>
  <inkml:trace contextRef="#ctx0" brushRef="#br0" timeOffset="5297.7942">15529 9464 0,'0'40'79,"0"0"-64,0 1-15,0 39 16,0-40-1,0 0 1,0 0-16,0 40 16,0 1 15,0-1-31</inkml:trace>
  <inkml:trace contextRef="#ctx0" brushRef="#br0" timeOffset="6368.157">16893 1924 0,'0'81'78,"0"-41"-78,0 40 16,0 0 0,0 0-1,0 1 1,0 39-16,0-80 16,0 0-1,0 0 1</inkml:trace>
  <inkml:trace contextRef="#ctx0" brushRef="#br0" timeOffset="7579.8112">26764 3890 0,'0'40'109,"0"0"-93,0 0 0,0 0-1,0 0-15,0 40 16,0-40 15,0 1-15,0-1-16,0 0 31,0 0-15,0 0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1.56997" units="1/cm"/>
          <inkml:channelProperty channel="Y" name="resolution" value="46.54546" units="1/cm"/>
          <inkml:channelProperty channel="T" name="resolution" value="1" units="1/dev"/>
        </inkml:channelProperties>
      </inkml:inkSource>
      <inkml:timestamp xml:id="ts0" timeString="2016-05-03T07:42:48.2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11918 5935 0,'0'0'0,"-41"0"16,41-40-1,41 40 79,39 0-94,40 0 16,81-40-1,160 0 1,40 0-16,81 40 16,-1 0-1,1-41 1,-1 41-16,-79 0 16,39-40-1,0 0 1,-80 40-16,1-40 15,-122 0 1,1 0 0,-40 0-16,-41 40 15,1-40 1,-81 40 0,0 0-16,-40-40 15,1 0 1,-1 80 171,0 0-171,120 0 0,1-40-16,-1 0 15,41 0 1,80-40-1,0 40 1,0 0-16,-41 0 16,1 0-1,-80 0 1,-41 0-16,40 40 16,-39-40-1,79 40 1,-79 0-16,-1-40 15,1 0 1,-41 0 0,0 0-16,-40 0 15,-40-40 17,80 40 155,1 0-171,79 0-16,81 0 15,40 0 1,40 0 0,0 40-16,-40 0 15,-81 0 1,81-40-1,-40 40-15,-80-40 16,-41 0 0,0 0-1,1 0 1,-1-40-16,0 40 16,41-80-1,-1 0 1,-119 40-16,-41 0 31,40 40 141,40 0-156,121-40-1,-1-1-15,41 1 16,-40 40-1,39 0 1,-39 0 0,-81 40-16,41-40 15,-41 0 1,1 41 0,-1-1-16,-40 0 15,1-40 1,-1 0-1,0 40-15,-40-40 16,0 0 0,0 40-1,-40 0 32,0 0 63,-40-40-110,-40 40 15,-40-40 1,39 40-16,1 0 15,0-40 1,0 0 0,40 0-1,-1 0-15,41-80 47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365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497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518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545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01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217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440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644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679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278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11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CD1DE-77EB-40F2-80F3-A4ED6B53FE8C}" type="datetimeFigureOut">
              <a:rPr lang="id-ID" smtClean="0"/>
              <a:t>03/05/16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74754-7C0B-4712-B6F2-754ED38A82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0853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13" Type="http://schemas.openxmlformats.org/officeDocument/2006/relationships/customXml" Target="../ink/ink40.xml"/><Relationship Id="rId3" Type="http://schemas.openxmlformats.org/officeDocument/2006/relationships/customXml" Target="../ink/ink35.xml"/><Relationship Id="rId7" Type="http://schemas.openxmlformats.org/officeDocument/2006/relationships/customXml" Target="../ink/ink37.xml"/><Relationship Id="rId12" Type="http://schemas.openxmlformats.org/officeDocument/2006/relationships/image" Target="../media/image42.emf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emf"/><Relationship Id="rId11" Type="http://schemas.openxmlformats.org/officeDocument/2006/relationships/customXml" Target="../ink/ink39.xml"/><Relationship Id="rId5" Type="http://schemas.openxmlformats.org/officeDocument/2006/relationships/customXml" Target="../ink/ink36.xml"/><Relationship Id="rId10" Type="http://schemas.openxmlformats.org/officeDocument/2006/relationships/image" Target="../media/image41.emf"/><Relationship Id="rId4" Type="http://schemas.openxmlformats.org/officeDocument/2006/relationships/image" Target="../media/image38.emf"/><Relationship Id="rId9" Type="http://schemas.openxmlformats.org/officeDocument/2006/relationships/customXml" Target="../ink/ink38.xml"/><Relationship Id="rId14" Type="http://schemas.openxmlformats.org/officeDocument/2006/relationships/image" Target="../media/image43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4.xml"/><Relationship Id="rId3" Type="http://schemas.openxmlformats.org/officeDocument/2006/relationships/image" Target="../media/image44.emf"/><Relationship Id="rId7" Type="http://schemas.openxmlformats.org/officeDocument/2006/relationships/image" Target="../media/image46.emf"/><Relationship Id="rId2" Type="http://schemas.openxmlformats.org/officeDocument/2006/relationships/customXml" Target="../ink/ink4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3.xml"/><Relationship Id="rId11" Type="http://schemas.openxmlformats.org/officeDocument/2006/relationships/image" Target="../media/image48.emf"/><Relationship Id="rId5" Type="http://schemas.openxmlformats.org/officeDocument/2006/relationships/image" Target="../media/image45.emf"/><Relationship Id="rId10" Type="http://schemas.openxmlformats.org/officeDocument/2006/relationships/customXml" Target="../ink/ink45.xml"/><Relationship Id="rId4" Type="http://schemas.openxmlformats.org/officeDocument/2006/relationships/customXml" Target="../ink/ink42.xml"/><Relationship Id="rId9" Type="http://schemas.openxmlformats.org/officeDocument/2006/relationships/image" Target="../media/image47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9.xml"/><Relationship Id="rId13" Type="http://schemas.openxmlformats.org/officeDocument/2006/relationships/image" Target="../media/image54.emf"/><Relationship Id="rId3" Type="http://schemas.openxmlformats.org/officeDocument/2006/relationships/image" Target="../media/image49.emf"/><Relationship Id="rId7" Type="http://schemas.openxmlformats.org/officeDocument/2006/relationships/image" Target="../media/image51.emf"/><Relationship Id="rId12" Type="http://schemas.openxmlformats.org/officeDocument/2006/relationships/customXml" Target="../ink/ink51.xml"/><Relationship Id="rId2" Type="http://schemas.openxmlformats.org/officeDocument/2006/relationships/customXml" Target="../ink/ink4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8.xml"/><Relationship Id="rId11" Type="http://schemas.openxmlformats.org/officeDocument/2006/relationships/image" Target="../media/image53.emf"/><Relationship Id="rId5" Type="http://schemas.openxmlformats.org/officeDocument/2006/relationships/image" Target="../media/image50.emf"/><Relationship Id="rId10" Type="http://schemas.openxmlformats.org/officeDocument/2006/relationships/customXml" Target="../ink/ink50.xml"/><Relationship Id="rId4" Type="http://schemas.openxmlformats.org/officeDocument/2006/relationships/customXml" Target="../ink/ink47.xml"/><Relationship Id="rId9" Type="http://schemas.openxmlformats.org/officeDocument/2006/relationships/image" Target="../media/image5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customXml" Target="../ink/ink5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6.xml"/><Relationship Id="rId3" Type="http://schemas.openxmlformats.org/officeDocument/2006/relationships/image" Target="../media/image56.emf"/><Relationship Id="rId7" Type="http://schemas.openxmlformats.org/officeDocument/2006/relationships/image" Target="../media/image58.emf"/><Relationship Id="rId2" Type="http://schemas.openxmlformats.org/officeDocument/2006/relationships/customXml" Target="../ink/ink5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5.xml"/><Relationship Id="rId5" Type="http://schemas.openxmlformats.org/officeDocument/2006/relationships/image" Target="../media/image57.emf"/><Relationship Id="rId4" Type="http://schemas.openxmlformats.org/officeDocument/2006/relationships/customXml" Target="../ink/ink54.xml"/><Relationship Id="rId9" Type="http://schemas.openxmlformats.org/officeDocument/2006/relationships/image" Target="../media/image59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60.xml"/><Relationship Id="rId3" Type="http://schemas.openxmlformats.org/officeDocument/2006/relationships/image" Target="../media/image60.emf"/><Relationship Id="rId7" Type="http://schemas.openxmlformats.org/officeDocument/2006/relationships/image" Target="../media/image62.emf"/><Relationship Id="rId2" Type="http://schemas.openxmlformats.org/officeDocument/2006/relationships/customXml" Target="../ink/ink5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9.xml"/><Relationship Id="rId5" Type="http://schemas.openxmlformats.org/officeDocument/2006/relationships/image" Target="../media/image61.emf"/><Relationship Id="rId4" Type="http://schemas.openxmlformats.org/officeDocument/2006/relationships/customXml" Target="../ink/ink58.xml"/><Relationship Id="rId9" Type="http://schemas.openxmlformats.org/officeDocument/2006/relationships/image" Target="../media/image6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10.emf"/><Relationship Id="rId7" Type="http://schemas.openxmlformats.org/officeDocument/2006/relationships/image" Target="../media/image12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.xml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0" Type="http://schemas.openxmlformats.org/officeDocument/2006/relationships/customXml" Target="../ink/ink13.xml"/><Relationship Id="rId4" Type="http://schemas.openxmlformats.org/officeDocument/2006/relationships/customXml" Target="../ink/ink10.xml"/><Relationship Id="rId9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13" Type="http://schemas.openxmlformats.org/officeDocument/2006/relationships/image" Target="../media/image22.emf"/><Relationship Id="rId3" Type="http://schemas.openxmlformats.org/officeDocument/2006/relationships/image" Target="../media/image17.emf"/><Relationship Id="rId7" Type="http://schemas.openxmlformats.org/officeDocument/2006/relationships/image" Target="../media/image19.emf"/><Relationship Id="rId12" Type="http://schemas.openxmlformats.org/officeDocument/2006/relationships/customXml" Target="../ink/ink20.xml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.xml"/><Relationship Id="rId11" Type="http://schemas.openxmlformats.org/officeDocument/2006/relationships/image" Target="../media/image21.emf"/><Relationship Id="rId5" Type="http://schemas.openxmlformats.org/officeDocument/2006/relationships/image" Target="../media/image18.emf"/><Relationship Id="rId10" Type="http://schemas.openxmlformats.org/officeDocument/2006/relationships/customXml" Target="../ink/ink19.xml"/><Relationship Id="rId4" Type="http://schemas.openxmlformats.org/officeDocument/2006/relationships/customXml" Target="../ink/ink16.xml"/><Relationship Id="rId9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.xml"/><Relationship Id="rId3" Type="http://schemas.openxmlformats.org/officeDocument/2006/relationships/image" Target="../media/image23.emf"/><Relationship Id="rId7" Type="http://schemas.openxmlformats.org/officeDocument/2006/relationships/image" Target="../media/image25.emf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3.xml"/><Relationship Id="rId11" Type="http://schemas.openxmlformats.org/officeDocument/2006/relationships/image" Target="../media/image27.emf"/><Relationship Id="rId5" Type="http://schemas.openxmlformats.org/officeDocument/2006/relationships/image" Target="../media/image24.emf"/><Relationship Id="rId10" Type="http://schemas.openxmlformats.org/officeDocument/2006/relationships/customXml" Target="../ink/ink25.xml"/><Relationship Id="rId4" Type="http://schemas.openxmlformats.org/officeDocument/2006/relationships/customXml" Target="../ink/ink22.xml"/><Relationship Id="rId9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9.xml"/><Relationship Id="rId3" Type="http://schemas.openxmlformats.org/officeDocument/2006/relationships/image" Target="../media/image28.emf"/><Relationship Id="rId7" Type="http://schemas.openxmlformats.org/officeDocument/2006/relationships/image" Target="../media/image30.emf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8.xml"/><Relationship Id="rId11" Type="http://schemas.openxmlformats.org/officeDocument/2006/relationships/image" Target="../media/image32.emf"/><Relationship Id="rId5" Type="http://schemas.openxmlformats.org/officeDocument/2006/relationships/image" Target="../media/image29.emf"/><Relationship Id="rId10" Type="http://schemas.openxmlformats.org/officeDocument/2006/relationships/customXml" Target="../ink/ink30.xml"/><Relationship Id="rId4" Type="http://schemas.openxmlformats.org/officeDocument/2006/relationships/customXml" Target="../ink/ink27.xml"/><Relationship Id="rId9" Type="http://schemas.openxmlformats.org/officeDocument/2006/relationships/image" Target="../media/image3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.xml"/><Relationship Id="rId3" Type="http://schemas.openxmlformats.org/officeDocument/2006/relationships/image" Target="../media/image33.emf"/><Relationship Id="rId7" Type="http://schemas.openxmlformats.org/officeDocument/2006/relationships/image" Target="../media/image35.emf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3.xml"/><Relationship Id="rId5" Type="http://schemas.openxmlformats.org/officeDocument/2006/relationships/image" Target="../media/image34.emf"/><Relationship Id="rId4" Type="http://schemas.openxmlformats.org/officeDocument/2006/relationships/customXml" Target="../ink/ink32.xml"/><Relationship Id="rId9" Type="http://schemas.openxmlformats.org/officeDocument/2006/relationships/image" Target="../media/image3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7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Menemukan</a:t>
            </a:r>
            <a:r>
              <a:rPr lang="en-US" dirty="0" smtClean="0"/>
              <a:t> Class </a:t>
            </a:r>
            <a:r>
              <a:rPr lang="en-US" dirty="0" err="1" smtClean="0"/>
              <a:t>Pembatas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84837" cy="4351338"/>
          </a:xfrm>
        </p:spPr>
        <p:txBody>
          <a:bodyPr/>
          <a:lstStyle/>
          <a:p>
            <a:r>
              <a:rPr lang="en-US" dirty="0" err="1" smtClean="0"/>
              <a:t>Menguji</a:t>
            </a:r>
            <a:r>
              <a:rPr lang="en-US" dirty="0" smtClean="0"/>
              <a:t> diagram use case,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actor </a:t>
            </a:r>
            <a:r>
              <a:rPr lang="en-US" dirty="0" err="1" smtClean="0"/>
              <a:t>dengan</a:t>
            </a:r>
            <a:r>
              <a:rPr lang="en-US" dirty="0" smtClean="0"/>
              <a:t> use case </a:t>
            </a:r>
            <a:r>
              <a:rPr lang="en-US" dirty="0" err="1" smtClean="0"/>
              <a:t>maka</a:t>
            </a:r>
            <a:r>
              <a:rPr lang="en-US" dirty="0" smtClean="0"/>
              <a:t> minimum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1 class </a:t>
            </a:r>
            <a:r>
              <a:rPr lang="en-US" dirty="0" err="1" smtClean="0"/>
              <a:t>pembatas</a:t>
            </a:r>
            <a:endParaRPr lang="en-US" dirty="0" smtClean="0"/>
          </a:p>
          <a:p>
            <a:r>
              <a:rPr lang="en-US" dirty="0" smtClean="0"/>
              <a:t>Class </a:t>
            </a:r>
            <a:r>
              <a:rPr lang="en-US" dirty="0" err="1" smtClean="0"/>
              <a:t>pembatas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memungkinkan</a:t>
            </a:r>
            <a:r>
              <a:rPr lang="en-US" dirty="0" smtClean="0"/>
              <a:t> actor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pembatas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actor </a:t>
            </a:r>
            <a:r>
              <a:rPr lang="en-US" dirty="0" err="1" smtClean="0"/>
              <a:t>dengan</a:t>
            </a:r>
            <a:r>
              <a:rPr lang="en-US" dirty="0" smtClean="0"/>
              <a:t> use case (system)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3037" y="1825624"/>
            <a:ext cx="5760677" cy="36734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1154880" y="2452680"/>
              <a:ext cx="2941200" cy="716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9040" y="2389320"/>
                <a:ext cx="2972880" cy="1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3583800" y="3774240"/>
              <a:ext cx="2084040" cy="7200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67960" y="3710880"/>
                <a:ext cx="2115720" cy="1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1143000" y="4036320"/>
              <a:ext cx="3774600" cy="1670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27160" y="3972600"/>
                <a:ext cx="3806280" cy="29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/>
              <p14:cNvContentPartPr/>
              <p14:nvPr/>
            </p14:nvContentPartPr>
            <p14:xfrm>
              <a:off x="1178640" y="4405320"/>
              <a:ext cx="3881880" cy="28620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62800" y="4341960"/>
                <a:ext cx="3913560" cy="41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/>
              <p14:cNvContentPartPr/>
              <p14:nvPr/>
            </p14:nvContentPartPr>
            <p14:xfrm>
              <a:off x="1274040" y="5369760"/>
              <a:ext cx="5048640" cy="19080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258200" y="5306040"/>
                <a:ext cx="5080320" cy="3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k 9"/>
              <p14:cNvContentPartPr/>
              <p14:nvPr/>
            </p14:nvContentPartPr>
            <p14:xfrm>
              <a:off x="1143000" y="5762520"/>
              <a:ext cx="1667160" cy="33372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27160" y="5699160"/>
                <a:ext cx="1698840" cy="46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Entitas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entitas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permanen</a:t>
            </a:r>
            <a:endParaRPr lang="en-US" dirty="0" smtClean="0"/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flow of events, activity </a:t>
            </a:r>
            <a:r>
              <a:rPr lang="en-US" dirty="0" err="1" smtClean="0"/>
              <a:t>dan</a:t>
            </a:r>
            <a:r>
              <a:rPr lang="en-US" dirty="0" smtClean="0"/>
              <a:t> diagram </a:t>
            </a:r>
            <a:r>
              <a:rPr lang="en-US" dirty="0" err="1" smtClean="0"/>
              <a:t>interaksi</a:t>
            </a:r>
            <a:endParaRPr lang="en-US" dirty="0" smtClean="0"/>
          </a:p>
          <a:p>
            <a:r>
              <a:rPr lang="en-US" dirty="0" smtClean="0"/>
              <a:t>Class-class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class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terminology domain </a:t>
            </a:r>
            <a:r>
              <a:rPr lang="en-US" dirty="0" err="1" smtClean="0"/>
              <a:t>bisnisnya</a:t>
            </a:r>
            <a:endParaRPr lang="en-US" dirty="0" smtClean="0"/>
          </a:p>
          <a:p>
            <a:endParaRPr lang="id-ID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895600" y="5359400"/>
            <a:ext cx="1651000" cy="25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187700" y="4432300"/>
            <a:ext cx="1066800" cy="9525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2909788" y="5519737"/>
            <a:ext cx="134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</a:t>
            </a:r>
            <a:r>
              <a:rPr lang="en-US" dirty="0" err="1" smtClean="0"/>
              <a:t>Entitas</a:t>
            </a: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068840" y="2382120"/>
              <a:ext cx="4493160" cy="20232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3000" y="2318400"/>
                <a:ext cx="452484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/>
              <p14:cNvContentPartPr/>
              <p14:nvPr/>
            </p14:nvContentPartPr>
            <p14:xfrm>
              <a:off x="5518080" y="1689120"/>
              <a:ext cx="3077280" cy="67896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02240" y="1625400"/>
                <a:ext cx="3108960" cy="80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/>
              <p14:cNvContentPartPr/>
              <p14:nvPr/>
            </p14:nvContentPartPr>
            <p14:xfrm>
              <a:off x="6038280" y="2901960"/>
              <a:ext cx="1878120" cy="7236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22440" y="2838240"/>
                <a:ext cx="1909800" cy="19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k 9"/>
              <p14:cNvContentPartPr/>
              <p14:nvPr/>
            </p14:nvContentPartPr>
            <p14:xfrm>
              <a:off x="3929040" y="4042440"/>
              <a:ext cx="4363200" cy="36144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13200" y="3979080"/>
                <a:ext cx="4394880" cy="48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k 10"/>
              <p14:cNvContentPartPr/>
              <p14:nvPr/>
            </p14:nvContentPartPr>
            <p14:xfrm>
              <a:off x="4160160" y="4446720"/>
              <a:ext cx="4232880" cy="20232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50800" y="4437360"/>
                <a:ext cx="4251600" cy="22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845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mendapatkan</a:t>
            </a:r>
            <a:r>
              <a:rPr lang="en-US" dirty="0" smtClean="0"/>
              <a:t> class </a:t>
            </a:r>
            <a:r>
              <a:rPr lang="en-US" dirty="0" err="1" smtClean="0"/>
              <a:t>entitas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Memperhatikan</a:t>
            </a:r>
            <a:r>
              <a:rPr lang="en-US" dirty="0" smtClean="0"/>
              <a:t> kata </a:t>
            </a:r>
            <a:r>
              <a:rPr lang="en-US" dirty="0" err="1" smtClean="0"/>
              <a:t>benda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flow of events</a:t>
            </a:r>
          </a:p>
          <a:p>
            <a:pPr lvl="1"/>
            <a:r>
              <a:rPr lang="en-US" dirty="0" err="1" smtClean="0"/>
              <a:t>Contoh</a:t>
            </a:r>
            <a:r>
              <a:rPr lang="en-US" dirty="0" smtClean="0"/>
              <a:t>: “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memasukan</a:t>
            </a:r>
            <a:r>
              <a:rPr lang="en-US" dirty="0" smtClean="0"/>
              <a:t> data-data </a:t>
            </a:r>
            <a:r>
              <a:rPr lang="en-US" dirty="0" err="1" smtClean="0"/>
              <a:t>pembeli</a:t>
            </a:r>
            <a:r>
              <a:rPr lang="en-US" dirty="0" smtClean="0"/>
              <a:t>, data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dibeli</a:t>
            </a:r>
            <a:r>
              <a:rPr lang="en-US" dirty="0" smtClean="0"/>
              <a:t>..” </a:t>
            </a:r>
            <a:r>
              <a:rPr lang="en-US" dirty="0" smtClean="0">
                <a:sym typeface="Wingdings" panose="05000000000000000000" pitchFamily="2" charset="2"/>
              </a:rPr>
              <a:t> kata </a:t>
            </a:r>
            <a:r>
              <a:rPr lang="en-US" dirty="0" err="1" smtClean="0">
                <a:sym typeface="Wingdings" panose="05000000000000000000" pitchFamily="2" charset="2"/>
              </a:rPr>
              <a:t>benda</a:t>
            </a:r>
            <a:r>
              <a:rPr lang="en-US" dirty="0" smtClean="0">
                <a:sym typeface="Wingdings" panose="05000000000000000000" pitchFamily="2" charset="2"/>
              </a:rPr>
              <a:t>: </a:t>
            </a:r>
            <a:r>
              <a:rPr lang="en-US" dirty="0" err="1" smtClean="0">
                <a:sym typeface="Wingdings" panose="05000000000000000000" pitchFamily="2" charset="2"/>
              </a:rPr>
              <a:t>pembeli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produk</a:t>
            </a:r>
            <a:endParaRPr lang="en-US" dirty="0" smtClean="0"/>
          </a:p>
          <a:p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basis data</a:t>
            </a:r>
          </a:p>
          <a:p>
            <a:r>
              <a:rPr lang="en-US" dirty="0" err="1"/>
              <a:t>J</a:t>
            </a:r>
            <a:r>
              <a:rPr lang="en-US" dirty="0" err="1" smtClean="0"/>
              <a:t>ika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basis data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perhatikan</a:t>
            </a:r>
            <a:r>
              <a:rPr lang="en-US" dirty="0"/>
              <a:t> </a:t>
            </a:r>
            <a:r>
              <a:rPr lang="en-US" dirty="0" err="1" smtClean="0"/>
              <a:t>nama-nama</a:t>
            </a:r>
            <a:r>
              <a:rPr lang="en-US" dirty="0" smtClean="0"/>
              <a:t> table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table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table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class </a:t>
            </a:r>
            <a:r>
              <a:rPr lang="en-US" dirty="0" err="1" smtClean="0"/>
              <a:t>entitas</a:t>
            </a:r>
            <a:r>
              <a:rPr lang="en-US" dirty="0" smtClean="0"/>
              <a:t>, </a:t>
            </a:r>
            <a:r>
              <a:rPr lang="en-US" dirty="0" err="1" smtClean="0"/>
              <a:t>namum</a:t>
            </a:r>
            <a:r>
              <a:rPr lang="en-US" dirty="0" smtClean="0"/>
              <a:t> table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class </a:t>
            </a:r>
            <a:r>
              <a:rPr lang="en-US" dirty="0" err="1" smtClean="0"/>
              <a:t>entitas</a:t>
            </a: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3567960" y="1775520"/>
              <a:ext cx="1661760" cy="5346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52120" y="1712160"/>
                <a:ext cx="1693440" cy="66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6977160" y="1919880"/>
              <a:ext cx="2094840" cy="2026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61320" y="1856520"/>
                <a:ext cx="212652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3683520" y="2483280"/>
              <a:ext cx="1170360" cy="5796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67680" y="2419560"/>
                <a:ext cx="120240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7814880" y="2468520"/>
              <a:ext cx="896040" cy="8712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799040" y="2405160"/>
                <a:ext cx="927720" cy="21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9620640" y="2367720"/>
              <a:ext cx="664920" cy="30348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604800" y="2304000"/>
                <a:ext cx="696600" cy="43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/>
              <p14:cNvContentPartPr/>
              <p14:nvPr/>
            </p14:nvContentPartPr>
            <p14:xfrm>
              <a:off x="577800" y="1876680"/>
              <a:ext cx="9173160" cy="265680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68440" y="1867320"/>
                <a:ext cx="9191880" cy="267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644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Control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mengkoordinasikan</a:t>
            </a:r>
            <a:r>
              <a:rPr lang="en-US" dirty="0" smtClean="0"/>
              <a:t> </a:t>
            </a:r>
            <a:r>
              <a:rPr lang="en-US" dirty="0" err="1" smtClean="0"/>
              <a:t>kegiatan-kegiatan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class </a:t>
            </a:r>
            <a:r>
              <a:rPr lang="en-US" dirty="0" err="1" smtClean="0"/>
              <a:t>lainnya</a:t>
            </a:r>
            <a:endParaRPr lang="en-US" dirty="0" smtClean="0"/>
          </a:p>
          <a:p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opsional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class boundary </a:t>
            </a:r>
            <a:r>
              <a:rPr lang="en-US" dirty="0" err="1" smtClean="0"/>
              <a:t>dengan</a:t>
            </a:r>
            <a:r>
              <a:rPr lang="en-US" dirty="0" smtClean="0"/>
              <a:t> class entity</a:t>
            </a:r>
          </a:p>
          <a:p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256760" y="2858400"/>
              <a:ext cx="2470680" cy="1882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0920" y="2795040"/>
                <a:ext cx="2502360" cy="3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197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Penamaan</a:t>
            </a:r>
            <a:r>
              <a:rPr lang="en-US" dirty="0" smtClean="0"/>
              <a:t>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Setiap</a:t>
            </a:r>
            <a:r>
              <a:rPr lang="en-US" dirty="0" smtClean="0"/>
              <a:t> class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yang </a:t>
            </a:r>
            <a:r>
              <a:rPr lang="en-US" dirty="0" err="1" smtClean="0"/>
              <a:t>unik</a:t>
            </a:r>
            <a:endParaRPr lang="en-US" dirty="0" smtClean="0"/>
          </a:p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pengembang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konvensi</a:t>
            </a:r>
            <a:r>
              <a:rPr lang="en-US" dirty="0" smtClean="0"/>
              <a:t> </a:t>
            </a:r>
            <a:r>
              <a:rPr lang="en-US" dirty="0" err="1" smtClean="0"/>
              <a:t>penamaan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class-class yang </a:t>
            </a:r>
            <a:r>
              <a:rPr lang="en-US" dirty="0" err="1" smtClean="0"/>
              <a:t>dibuatnya</a:t>
            </a:r>
            <a:endParaRPr lang="en-US" dirty="0" smtClean="0"/>
          </a:p>
          <a:p>
            <a:r>
              <a:rPr lang="en-US" dirty="0" err="1" smtClean="0"/>
              <a:t>Umumnya</a:t>
            </a:r>
            <a:r>
              <a:rPr lang="en-US" dirty="0" smtClean="0"/>
              <a:t> class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kata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Obat</a:t>
            </a:r>
            <a:endParaRPr lang="en-US" dirty="0" smtClean="0"/>
          </a:p>
          <a:p>
            <a:pPr lvl="1"/>
            <a:r>
              <a:rPr lang="en-US" dirty="0" err="1" smtClean="0"/>
              <a:t>Pasien</a:t>
            </a:r>
            <a:endParaRPr lang="en-US" dirty="0" smtClean="0"/>
          </a:p>
          <a:p>
            <a:pPr lvl="1"/>
            <a:r>
              <a:rPr lang="en-US" dirty="0" err="1" smtClean="0"/>
              <a:t>Resep</a:t>
            </a:r>
            <a:endParaRPr lang="en-US" dirty="0" smtClean="0"/>
          </a:p>
          <a:p>
            <a:pPr lvl="1"/>
            <a:r>
              <a:rPr lang="en-US" dirty="0" err="1" smtClean="0"/>
              <a:t>FakturPenjualan</a:t>
            </a: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6095880" y="1976400"/>
              <a:ext cx="1369800" cy="2264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80040" y="1913040"/>
                <a:ext cx="1401480" cy="3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8203320" y="2523960"/>
              <a:ext cx="2786400" cy="720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87480" y="2460600"/>
                <a:ext cx="2818080" cy="1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1143000" y="2940840"/>
              <a:ext cx="5536800" cy="1670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27160" y="2877480"/>
                <a:ext cx="556848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7822440" y="3452760"/>
              <a:ext cx="1405440" cy="23868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06600" y="3389400"/>
                <a:ext cx="1437120" cy="36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838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penamaan</a:t>
            </a:r>
            <a:r>
              <a:rPr lang="en-US" dirty="0" smtClean="0"/>
              <a:t>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spasi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: </a:t>
            </a:r>
            <a:r>
              <a:rPr lang="en-US" strike="sngStrike" dirty="0" err="1" smtClean="0"/>
              <a:t>Faktur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Pajak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FakturPajak</a:t>
            </a:r>
            <a:endParaRPr lang="en-US" dirty="0" smtClean="0"/>
          </a:p>
          <a:p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yang </a:t>
            </a:r>
            <a:r>
              <a:rPr lang="en-US" dirty="0" err="1" smtClean="0"/>
              <a:t>pendek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orang </a:t>
            </a:r>
            <a:r>
              <a:rPr lang="en-US" dirty="0" err="1" smtClean="0"/>
              <a:t>diawali</a:t>
            </a:r>
            <a:r>
              <a:rPr lang="en-US" dirty="0" smtClean="0"/>
              <a:t> </a:t>
            </a:r>
            <a:r>
              <a:rPr lang="en-US" dirty="0" err="1" smtClean="0"/>
              <a:t>hurus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4976640" y="1988280"/>
              <a:ext cx="869760" cy="214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60800" y="1924920"/>
                <a:ext cx="901440" cy="34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2214720" y="2417040"/>
              <a:ext cx="762120" cy="1314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8520" y="2353320"/>
                <a:ext cx="79416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3107520" y="2464560"/>
              <a:ext cx="952920" cy="2624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91680" y="2401200"/>
                <a:ext cx="984600" cy="38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2214720" y="2452680"/>
              <a:ext cx="47880" cy="122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98520" y="2389320"/>
                <a:ext cx="79920" cy="13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79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pengembang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 smtClean="0"/>
          </a:p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menampikan</a:t>
            </a:r>
            <a:r>
              <a:rPr lang="en-US" dirty="0" smtClean="0"/>
              <a:t> class-class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paket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system</a:t>
            </a:r>
          </a:p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class diagram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system</a:t>
            </a:r>
          </a:p>
          <a:p>
            <a:r>
              <a:rPr lang="en-US" dirty="0" err="1" smtClean="0"/>
              <a:t>Satu</a:t>
            </a:r>
            <a:r>
              <a:rPr lang="en-US" dirty="0" smtClean="0"/>
              <a:t> diagram class </a:t>
            </a:r>
            <a:r>
              <a:rPr lang="en-US" dirty="0" err="1" smtClean="0"/>
              <a:t>menampilkan</a:t>
            </a:r>
            <a:r>
              <a:rPr lang="en-US" dirty="0" smtClean="0"/>
              <a:t> subset </a:t>
            </a:r>
            <a:r>
              <a:rPr lang="en-US" dirty="0" err="1" smtClean="0"/>
              <a:t>dari</a:t>
            </a:r>
            <a:r>
              <a:rPr lang="en-US" dirty="0" smtClean="0"/>
              <a:t> class-class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relasinya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class diagram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5792760" y="1804680"/>
              <a:ext cx="4796280" cy="3898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76920" y="1740960"/>
                <a:ext cx="4827960" cy="51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5576040" y="2497680"/>
              <a:ext cx="1242720" cy="2311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0200" y="2433960"/>
                <a:ext cx="127440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8031600" y="2396520"/>
              <a:ext cx="592560" cy="28908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15760" y="2333160"/>
                <a:ext cx="624600" cy="41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5691600" y="2367720"/>
              <a:ext cx="1502640" cy="4334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75760" y="2304000"/>
                <a:ext cx="1534320" cy="56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2441160" y="2887200"/>
              <a:ext cx="780480" cy="27468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25320" y="2823840"/>
                <a:ext cx="812160" cy="40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/>
              <p14:cNvContentPartPr/>
              <p14:nvPr/>
            </p14:nvContentPartPr>
            <p14:xfrm>
              <a:off x="3987000" y="2916360"/>
              <a:ext cx="2990520" cy="23112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71160" y="2852640"/>
                <a:ext cx="302220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/>
              <p14:cNvContentPartPr/>
              <p14:nvPr/>
            </p14:nvContentPartPr>
            <p14:xfrm>
              <a:off x="7627320" y="3392640"/>
              <a:ext cx="3510360" cy="49140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11480" y="3329280"/>
                <a:ext cx="3542400" cy="61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52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04" y="0"/>
            <a:ext cx="10119792" cy="6723889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571120" y="692640"/>
              <a:ext cx="7064280" cy="30614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1760" y="683280"/>
                <a:ext cx="7083000" cy="308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53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yang </a:t>
            </a:r>
            <a:r>
              <a:rPr lang="en-US" dirty="0" err="1" smtClean="0"/>
              <a:t>membungkus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 system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ide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basis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pengolahnya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endParaRPr lang="en-US" dirty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penggabungan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menyembunyikan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class</a:t>
            </a:r>
          </a:p>
          <a:p>
            <a:pPr marL="0" indent="0">
              <a:buNone/>
            </a:pP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4275720" y="1905480"/>
              <a:ext cx="5720760" cy="2314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59880" y="1842120"/>
                <a:ext cx="5752800" cy="35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155600" y="2454120"/>
              <a:ext cx="1069200" cy="1738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9760" y="2390760"/>
                <a:ext cx="1101240" cy="3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1170000" y="3262680"/>
              <a:ext cx="3265200" cy="3614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54160" y="3199320"/>
                <a:ext cx="3296880" cy="48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4969080" y="3233880"/>
              <a:ext cx="1849680" cy="3758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53240" y="3170520"/>
                <a:ext cx="188136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1820160" y="72000"/>
              <a:ext cx="6515280" cy="395640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10800" y="62640"/>
                <a:ext cx="6534000" cy="397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32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Anatomi</a:t>
            </a:r>
            <a:r>
              <a:rPr lang="en-US" dirty="0" smtClean="0"/>
              <a:t>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53104" cy="4351338"/>
          </a:xfrm>
        </p:spPr>
        <p:txBody>
          <a:bodyPr/>
          <a:lstStyle/>
          <a:p>
            <a:r>
              <a:rPr lang="en-US" dirty="0" smtClean="0"/>
              <a:t>Nama class: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class </a:t>
            </a:r>
            <a:r>
              <a:rPr lang="en-US" dirty="0" err="1" smtClean="0"/>
              <a:t>dan</a:t>
            </a:r>
            <a:r>
              <a:rPr lang="en-US" dirty="0" smtClean="0"/>
              <a:t> stereotype (optional)</a:t>
            </a:r>
          </a:p>
          <a:p>
            <a:r>
              <a:rPr lang="en-US" dirty="0" smtClean="0"/>
              <a:t>Attribute: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attribute</a:t>
            </a:r>
          </a:p>
          <a:p>
            <a:r>
              <a:rPr lang="en-US" dirty="0" smtClean="0"/>
              <a:t>Operation: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operation</a:t>
            </a:r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051" y="1825625"/>
            <a:ext cx="4130749" cy="24669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4680360" y="2064240"/>
              <a:ext cx="3120480" cy="20361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71000" y="2054880"/>
                <a:ext cx="3139200" cy="205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10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Menemukan</a:t>
            </a:r>
            <a:r>
              <a:rPr lang="en-US" dirty="0" smtClean="0"/>
              <a:t>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class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flow of events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use case. </a:t>
            </a:r>
            <a:endParaRPr lang="en-US" dirty="0"/>
          </a:p>
          <a:p>
            <a:r>
              <a:rPr lang="en-US" dirty="0" smtClean="0"/>
              <a:t>Cara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</a:t>
            </a:r>
            <a:r>
              <a:rPr lang="en-US" dirty="0" err="1" smtClean="0"/>
              <a:t>objek-objek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diagram </a:t>
            </a:r>
            <a:r>
              <a:rPr lang="en-US" dirty="0" err="1" smtClean="0"/>
              <a:t>sekuensial</a:t>
            </a:r>
            <a:endParaRPr lang="en-US" dirty="0"/>
          </a:p>
          <a:p>
            <a:r>
              <a:rPr lang="en-US" dirty="0" smtClean="0"/>
              <a:t>Cara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objek-objek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diagram </a:t>
            </a:r>
            <a:r>
              <a:rPr lang="en-US" dirty="0" err="1" smtClean="0"/>
              <a:t>aktivitas</a:t>
            </a: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650160" y="360720"/>
              <a:ext cx="4449600" cy="144432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4320" y="297360"/>
                <a:ext cx="4481280" cy="157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011240" y="2309760"/>
              <a:ext cx="2080440" cy="2890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95400" y="2246400"/>
                <a:ext cx="2112120" cy="4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1170000" y="3277080"/>
              <a:ext cx="2716200" cy="28908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54160" y="3213720"/>
                <a:ext cx="2747880" cy="4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6356160" y="2872800"/>
              <a:ext cx="1661400" cy="5832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40320" y="2809440"/>
                <a:ext cx="169308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5258160" y="3796920"/>
              <a:ext cx="1603800" cy="14472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242320" y="3733560"/>
                <a:ext cx="1635480" cy="27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/>
              <p14:cNvContentPartPr/>
              <p14:nvPr/>
            </p14:nvContentPartPr>
            <p14:xfrm>
              <a:off x="9014040" y="3825720"/>
              <a:ext cx="1155960" cy="13032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998200" y="3762360"/>
                <a:ext cx="1187640" cy="25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246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Menemukan</a:t>
            </a:r>
            <a:r>
              <a:rPr lang="en-US" dirty="0" smtClean="0"/>
              <a:t> Class – flow of events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Perhatikan</a:t>
            </a:r>
            <a:r>
              <a:rPr lang="en-US" dirty="0" smtClean="0"/>
              <a:t> kata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flow of events, yang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Actor</a:t>
            </a:r>
          </a:p>
          <a:p>
            <a:pPr lvl="1"/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Attribute</a:t>
            </a:r>
          </a:p>
          <a:p>
            <a:pPr lvl="1"/>
            <a:r>
              <a:rPr lang="en-US" dirty="0" err="1" smtClean="0"/>
              <a:t>Ekpresi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actor, </a:t>
            </a:r>
            <a:r>
              <a:rPr lang="en-US" dirty="0" err="1" smtClean="0"/>
              <a:t>bukan</a:t>
            </a:r>
            <a:r>
              <a:rPr lang="en-US" dirty="0" smtClean="0"/>
              <a:t> class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attribute</a:t>
            </a:r>
          </a:p>
          <a:p>
            <a:pPr marL="0" indent="0">
              <a:buNone/>
            </a:pP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701440" y="1660320"/>
              <a:ext cx="1632600" cy="7797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85600" y="1596600"/>
                <a:ext cx="1664280" cy="90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2455560" y="2526480"/>
              <a:ext cx="1343880" cy="5922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39720" y="2462760"/>
                <a:ext cx="1375560" cy="71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2600280" y="3306240"/>
              <a:ext cx="130320" cy="36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84440" y="3242520"/>
                <a:ext cx="1620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2918160" y="3623760"/>
              <a:ext cx="144720" cy="1476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01960" y="3560040"/>
                <a:ext cx="176760" cy="14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1646640" y="4230000"/>
              <a:ext cx="852840" cy="5832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30800" y="4166640"/>
                <a:ext cx="884520" cy="18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290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Stereotype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Stereotype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mengkategorikan</a:t>
            </a:r>
            <a:r>
              <a:rPr lang="en-US" dirty="0" smtClean="0"/>
              <a:t> class-class. </a:t>
            </a:r>
          </a:p>
          <a:p>
            <a:r>
              <a:rPr lang="en-US" dirty="0" smtClean="0"/>
              <a:t>Stereotype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proses </a:t>
            </a:r>
            <a:r>
              <a:rPr lang="en-US" dirty="0" err="1" smtClean="0"/>
              <a:t>pembangkitan</a:t>
            </a:r>
            <a:r>
              <a:rPr lang="en-US" dirty="0" smtClean="0"/>
              <a:t> code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stereotype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Bahasa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pembangkitan</a:t>
            </a:r>
            <a:r>
              <a:rPr lang="en-US" dirty="0" smtClean="0"/>
              <a:t> code</a:t>
            </a:r>
          </a:p>
          <a:p>
            <a:r>
              <a:rPr lang="en-US" dirty="0" err="1" smtClean="0"/>
              <a:t>Terdapat</a:t>
            </a:r>
            <a:r>
              <a:rPr lang="en-US" dirty="0" smtClean="0"/>
              <a:t> 3(</a:t>
            </a:r>
            <a:r>
              <a:rPr lang="en-US" dirty="0" err="1" smtClean="0"/>
              <a:t>tiga</a:t>
            </a:r>
            <a:r>
              <a:rPr lang="en-US" dirty="0" smtClean="0"/>
              <a:t>) stereotype </a:t>
            </a:r>
            <a:r>
              <a:rPr lang="en-US" dirty="0" err="1" smtClean="0"/>
              <a:t>dalam</a:t>
            </a:r>
            <a:r>
              <a:rPr lang="en-US" dirty="0" smtClean="0"/>
              <a:t> UML:</a:t>
            </a:r>
          </a:p>
          <a:p>
            <a:pPr lvl="1"/>
            <a:r>
              <a:rPr lang="en-US" dirty="0" smtClean="0"/>
              <a:t>Boundary</a:t>
            </a:r>
          </a:p>
          <a:p>
            <a:pPr lvl="1"/>
            <a:r>
              <a:rPr lang="en-US" dirty="0" smtClean="0"/>
              <a:t>Entity</a:t>
            </a:r>
          </a:p>
          <a:p>
            <a:pPr lvl="1"/>
            <a:r>
              <a:rPr lang="en-US" dirty="0" smtClean="0"/>
              <a:t>Control</a:t>
            </a:r>
          </a:p>
          <a:p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226520" y="2417040"/>
              <a:ext cx="4096080" cy="2980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0320" y="2353320"/>
                <a:ext cx="4128120" cy="42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6393600" y="2845440"/>
              <a:ext cx="2976840" cy="3934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77760" y="2782080"/>
                <a:ext cx="3008520" cy="52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1607400" y="5167440"/>
              <a:ext cx="1071720" cy="10728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91560" y="5103720"/>
                <a:ext cx="110376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1571760" y="5572080"/>
              <a:ext cx="536040" cy="1076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55920" y="5508720"/>
                <a:ext cx="56772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1690560" y="5929200"/>
              <a:ext cx="750600" cy="26244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74720" y="5865840"/>
                <a:ext cx="782280" cy="38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714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921500" cy="1325563"/>
          </a:xfrm>
        </p:spPr>
        <p:txBody>
          <a:bodyPr/>
          <a:lstStyle/>
          <a:p>
            <a:r>
              <a:rPr lang="en-US" dirty="0" smtClean="0"/>
              <a:t>Boundary 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Boundary Class </a:t>
            </a:r>
            <a:r>
              <a:rPr lang="en-US" dirty="0" err="1" smtClean="0"/>
              <a:t>adalah</a:t>
            </a:r>
            <a:r>
              <a:rPr lang="en-US" dirty="0" smtClean="0"/>
              <a:t> class yang </a:t>
            </a:r>
            <a:r>
              <a:rPr lang="en-US" dirty="0" err="1" smtClean="0"/>
              <a:t>terletak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system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sekelilingnya</a:t>
            </a:r>
            <a:endParaRPr lang="en-US" dirty="0" smtClean="0"/>
          </a:p>
          <a:p>
            <a:r>
              <a:rPr lang="en-US" dirty="0" err="1" smtClean="0"/>
              <a:t>Semua</a:t>
            </a:r>
            <a:r>
              <a:rPr lang="en-US" dirty="0" smtClean="0"/>
              <a:t> form, </a:t>
            </a:r>
            <a:r>
              <a:rPr lang="en-US" dirty="0" err="1" smtClean="0"/>
              <a:t>laporan</a:t>
            </a:r>
            <a:r>
              <a:rPr lang="en-US" dirty="0" smtClean="0"/>
              <a:t>,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, </a:t>
            </a:r>
            <a:r>
              <a:rPr lang="en-US" dirty="0" err="1" smtClean="0"/>
              <a:t>pemindai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system lain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id-ID" dirty="0"/>
          </a:p>
        </p:txBody>
      </p:sp>
      <p:grpSp>
        <p:nvGrpSpPr>
          <p:cNvPr id="10" name="Group 9"/>
          <p:cNvGrpSpPr/>
          <p:nvPr/>
        </p:nvGrpSpPr>
        <p:grpSpPr>
          <a:xfrm>
            <a:off x="2241550" y="4279900"/>
            <a:ext cx="2057400" cy="1066800"/>
            <a:chOff x="8267700" y="190500"/>
            <a:chExt cx="2057400" cy="1066800"/>
          </a:xfrm>
        </p:grpSpPr>
        <p:sp>
          <p:nvSpPr>
            <p:cNvPr id="4" name="Oval 3"/>
            <p:cNvSpPr/>
            <p:nvPr/>
          </p:nvSpPr>
          <p:spPr>
            <a:xfrm>
              <a:off x="9194800" y="190500"/>
              <a:ext cx="1130300" cy="1066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8267700" y="365125"/>
              <a:ext cx="12700" cy="66357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endCxn id="4" idx="2"/>
            </p:cNvCxnSpPr>
            <p:nvPr/>
          </p:nvCxnSpPr>
          <p:spPr>
            <a:xfrm>
              <a:off x="8280400" y="711200"/>
              <a:ext cx="914400" cy="127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2357338" y="5392499"/>
            <a:ext cx="1622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</a:t>
            </a:r>
            <a:r>
              <a:rPr lang="en-US" dirty="0" err="1" smtClean="0"/>
              <a:t>Pembatas</a:t>
            </a:r>
            <a:endParaRPr lang="id-ID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619360" y="4536360"/>
              <a:ext cx="262440" cy="3812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3520" y="4472640"/>
                <a:ext cx="294120" cy="50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/>
              <p14:cNvContentPartPr/>
              <p14:nvPr/>
            </p14:nvContentPartPr>
            <p14:xfrm>
              <a:off x="2238480" y="2905200"/>
              <a:ext cx="476640" cy="716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22640" y="2841480"/>
                <a:ext cx="508320" cy="19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/>
              <p14:cNvContentPartPr/>
              <p14:nvPr/>
            </p14:nvContentPartPr>
            <p14:xfrm>
              <a:off x="3143160" y="2940840"/>
              <a:ext cx="560160" cy="17892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27320" y="2877480"/>
                <a:ext cx="591840" cy="30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 11"/>
              <p14:cNvContentPartPr/>
              <p14:nvPr/>
            </p14:nvContentPartPr>
            <p14:xfrm>
              <a:off x="4762440" y="2893320"/>
              <a:ext cx="2298240" cy="202680"/>
            </p14:xfrm>
          </p:contentPart>
        </mc:Choice>
        <mc:Fallback>
          <p:pic>
            <p:nvPicPr>
              <p:cNvPr id="12" name="Ink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746600" y="2829600"/>
                <a:ext cx="2329920" cy="32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054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547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Class Diagram</vt:lpstr>
      <vt:lpstr>Class Diagram</vt:lpstr>
      <vt:lpstr>PowerPoint Presentation</vt:lpstr>
      <vt:lpstr>Class</vt:lpstr>
      <vt:lpstr>Anatomi class</vt:lpstr>
      <vt:lpstr>Menemukan Class</vt:lpstr>
      <vt:lpstr>Menemukan Class – flow of events </vt:lpstr>
      <vt:lpstr>Stereotype</vt:lpstr>
      <vt:lpstr>Boundary Class</vt:lpstr>
      <vt:lpstr>Menemukan Class Pembatas</vt:lpstr>
      <vt:lpstr>Class Entitas</vt:lpstr>
      <vt:lpstr>Cara mendapatkan class entitas</vt:lpstr>
      <vt:lpstr>Class Control</vt:lpstr>
      <vt:lpstr>Penamaan Class</vt:lpstr>
      <vt:lpstr>Catatan dalam penamaan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Diagram</dc:title>
  <dc:creator>Teguh Sutanto</dc:creator>
  <cp:lastModifiedBy>Teguh Sutanto</cp:lastModifiedBy>
  <cp:revision>23</cp:revision>
  <dcterms:created xsi:type="dcterms:W3CDTF">2016-03-02T06:31:26Z</dcterms:created>
  <dcterms:modified xsi:type="dcterms:W3CDTF">2016-05-04T00:33:00Z</dcterms:modified>
</cp:coreProperties>
</file>