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B919-84CE-49DB-AE18-9603C9C8D4CE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BEB5-E724-4F5B-94B5-6B37AE3A5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75" y="1828800"/>
            <a:ext cx="62674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942975"/>
            <a:ext cx="722947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9663" y="1014413"/>
            <a:ext cx="6924675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63" y="881063"/>
            <a:ext cx="738187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4913" y="1081088"/>
            <a:ext cx="673417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928688"/>
            <a:ext cx="70580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88" y="938213"/>
            <a:ext cx="698182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788" y="1081088"/>
            <a:ext cx="721042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5</cp:revision>
  <dcterms:created xsi:type="dcterms:W3CDTF">2011-11-21T00:43:55Z</dcterms:created>
  <dcterms:modified xsi:type="dcterms:W3CDTF">2011-11-21T04:01:47Z</dcterms:modified>
</cp:coreProperties>
</file>