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8" r:id="rId9"/>
    <p:sldId id="267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B794-62B9-405A-92A1-494575DED3F7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86F99-611D-4C73-86B3-4AFD07046F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776413"/>
            <a:ext cx="51435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8" y="1495425"/>
            <a:ext cx="67913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895350"/>
            <a:ext cx="7629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1519238"/>
            <a:ext cx="70485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1576388"/>
            <a:ext cx="71913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1033463"/>
            <a:ext cx="70961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1681163"/>
            <a:ext cx="7239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243013"/>
            <a:ext cx="72009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1847850"/>
            <a:ext cx="72771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788" y="1385888"/>
            <a:ext cx="72104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1409700"/>
            <a:ext cx="72199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9</cp:revision>
  <dcterms:created xsi:type="dcterms:W3CDTF">2011-11-09T07:37:50Z</dcterms:created>
  <dcterms:modified xsi:type="dcterms:W3CDTF">2011-11-09T08:40:04Z</dcterms:modified>
</cp:coreProperties>
</file>