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59" r:id="rId8"/>
    <p:sldId id="268" r:id="rId9"/>
    <p:sldId id="267" r:id="rId10"/>
    <p:sldId id="26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8B794-62B9-405A-92A1-494575DED3F7}" type="datetimeFigureOut">
              <a:rPr lang="en-US" smtClean="0"/>
              <a:t>11/9/2011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86F99-611D-4C73-86B3-4AFD07046FA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50" y="1776413"/>
            <a:ext cx="5143500" cy="330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6338" y="1495425"/>
            <a:ext cx="679132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8" y="895350"/>
            <a:ext cx="7629525" cy="506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7750" y="1519238"/>
            <a:ext cx="70485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6313" y="1576388"/>
            <a:ext cx="7191375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3938" y="1033463"/>
            <a:ext cx="7096125" cy="479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2500" y="1681163"/>
            <a:ext cx="723900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1243013"/>
            <a:ext cx="72009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3450" y="1847850"/>
            <a:ext cx="72771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6788" y="1385888"/>
            <a:ext cx="7210425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62025" y="1409700"/>
            <a:ext cx="721995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0</Words>
  <Application>Microsoft Office PowerPoint</Application>
  <PresentationFormat>On-screen Show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Lusiani</dc:creator>
  <cp:lastModifiedBy>Lusiani</cp:lastModifiedBy>
  <cp:revision>9</cp:revision>
  <dcterms:created xsi:type="dcterms:W3CDTF">2011-11-09T07:37:50Z</dcterms:created>
  <dcterms:modified xsi:type="dcterms:W3CDTF">2011-11-09T08:40:04Z</dcterms:modified>
</cp:coreProperties>
</file>