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2" r:id="rId6"/>
    <p:sldId id="259" r:id="rId7"/>
    <p:sldId id="261" r:id="rId8"/>
    <p:sldId id="260" r:id="rId9"/>
    <p:sldId id="267" r:id="rId10"/>
    <p:sldId id="266" r:id="rId11"/>
    <p:sldId id="265" r:id="rId12"/>
    <p:sldId id="264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A6A8-42CB-4DF2-A38E-07A7595D656E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B6FF-5EB6-4F0E-9966-973E79C7D2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A6A8-42CB-4DF2-A38E-07A7595D656E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B6FF-5EB6-4F0E-9966-973E79C7D2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A6A8-42CB-4DF2-A38E-07A7595D656E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B6FF-5EB6-4F0E-9966-973E79C7D2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A6A8-42CB-4DF2-A38E-07A7595D656E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B6FF-5EB6-4F0E-9966-973E79C7D2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A6A8-42CB-4DF2-A38E-07A7595D656E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B6FF-5EB6-4F0E-9966-973E79C7D2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A6A8-42CB-4DF2-A38E-07A7595D656E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B6FF-5EB6-4F0E-9966-973E79C7D2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A6A8-42CB-4DF2-A38E-07A7595D656E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B6FF-5EB6-4F0E-9966-973E79C7D2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A6A8-42CB-4DF2-A38E-07A7595D656E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B6FF-5EB6-4F0E-9966-973E79C7D2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A6A8-42CB-4DF2-A38E-07A7595D656E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B6FF-5EB6-4F0E-9966-973E79C7D2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A6A8-42CB-4DF2-A38E-07A7595D656E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B6FF-5EB6-4F0E-9966-973E79C7D2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A6A8-42CB-4DF2-A38E-07A7595D656E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B6FF-5EB6-4F0E-9966-973E79C7D2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4A6A8-42CB-4DF2-A38E-07A7595D656E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DB6FF-5EB6-4F0E-9966-973E79C7D2D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1600200"/>
            <a:ext cx="619125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09675" y="1143000"/>
            <a:ext cx="672465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8713" y="1452563"/>
            <a:ext cx="6886575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71575" y="1247775"/>
            <a:ext cx="680085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5850" y="1281113"/>
            <a:ext cx="6972300" cy="42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1088" y="995363"/>
            <a:ext cx="6981825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3475" y="1443038"/>
            <a:ext cx="6877050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0625" y="1352550"/>
            <a:ext cx="676275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8763" y="1300163"/>
            <a:ext cx="60864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38300" y="1033463"/>
            <a:ext cx="5867400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9188" y="995363"/>
            <a:ext cx="6905625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0613" y="1681163"/>
            <a:ext cx="6962775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152525"/>
            <a:ext cx="7162800" cy="455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Lusiani</dc:creator>
  <cp:lastModifiedBy>Lusiani</cp:lastModifiedBy>
  <cp:revision>1</cp:revision>
  <dcterms:created xsi:type="dcterms:W3CDTF">2011-10-12T08:18:57Z</dcterms:created>
  <dcterms:modified xsi:type="dcterms:W3CDTF">2011-10-12T08:28:30Z</dcterms:modified>
</cp:coreProperties>
</file>