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6" r:id="rId9"/>
    <p:sldId id="265" r:id="rId10"/>
    <p:sldId id="263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42908-7644-4E6F-A687-A1C262103BC9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E7078-0F1D-4D14-87BF-A69C632BC6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42908-7644-4E6F-A687-A1C262103BC9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E7078-0F1D-4D14-87BF-A69C632BC6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42908-7644-4E6F-A687-A1C262103BC9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E7078-0F1D-4D14-87BF-A69C632BC6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42908-7644-4E6F-A687-A1C262103BC9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E7078-0F1D-4D14-87BF-A69C632BC6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42908-7644-4E6F-A687-A1C262103BC9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E7078-0F1D-4D14-87BF-A69C632BC6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42908-7644-4E6F-A687-A1C262103BC9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E7078-0F1D-4D14-87BF-A69C632BC6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42908-7644-4E6F-A687-A1C262103BC9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E7078-0F1D-4D14-87BF-A69C632BC6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42908-7644-4E6F-A687-A1C262103BC9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E7078-0F1D-4D14-87BF-A69C632BC6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42908-7644-4E6F-A687-A1C262103BC9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E7078-0F1D-4D14-87BF-A69C632BC6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42908-7644-4E6F-A687-A1C262103BC9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E7078-0F1D-4D14-87BF-A69C632BC6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42908-7644-4E6F-A687-A1C262103BC9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E7078-0F1D-4D14-87BF-A69C632BC6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42908-7644-4E6F-A687-A1C262103BC9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E7078-0F1D-4D14-87BF-A69C632BC66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33450" y="1485900"/>
            <a:ext cx="72771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5363" y="1195388"/>
            <a:ext cx="71532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5363" y="1195388"/>
            <a:ext cx="71532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2963" y="923925"/>
            <a:ext cx="7458075" cy="501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9175" y="1062038"/>
            <a:ext cx="7105650" cy="473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95388" y="1433513"/>
            <a:ext cx="6753225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3" y="895350"/>
            <a:ext cx="7686675" cy="506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6300" y="900113"/>
            <a:ext cx="7391400" cy="505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7713" y="919163"/>
            <a:ext cx="7648575" cy="501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2488" y="1076325"/>
            <a:ext cx="7439025" cy="470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3463" y="1652588"/>
            <a:ext cx="7077075" cy="355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24013" y="1676400"/>
            <a:ext cx="5895975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550" y="1514475"/>
            <a:ext cx="7200900" cy="382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On-screen Show (4:3)</PresentationFormat>
  <Paragraphs>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Lusiani</dc:creator>
  <cp:lastModifiedBy>Lusiani</cp:lastModifiedBy>
  <cp:revision>2</cp:revision>
  <dcterms:created xsi:type="dcterms:W3CDTF">2011-09-28T08:43:43Z</dcterms:created>
  <dcterms:modified xsi:type="dcterms:W3CDTF">2011-09-28T08:56:48Z</dcterms:modified>
</cp:coreProperties>
</file>