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6" r:id="rId9"/>
    <p:sldId id="265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2908-7644-4E6F-A687-A1C262103BC9}" type="datetimeFigureOut">
              <a:rPr lang="en-US" smtClean="0"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E7078-0F1D-4D14-87BF-A69C632BC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1485900"/>
            <a:ext cx="72771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363" y="1195388"/>
            <a:ext cx="71532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363" y="1195388"/>
            <a:ext cx="71532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3" y="923925"/>
            <a:ext cx="7458075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" y="1062038"/>
            <a:ext cx="710565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5388" y="1433513"/>
            <a:ext cx="67532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3" y="895350"/>
            <a:ext cx="768667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6300" y="900113"/>
            <a:ext cx="73914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713" y="919163"/>
            <a:ext cx="76485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8" y="1076325"/>
            <a:ext cx="743902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3463" y="1652588"/>
            <a:ext cx="7077075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4013" y="1676400"/>
            <a:ext cx="58959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514475"/>
            <a:ext cx="72009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Lusiani</dc:creator>
  <cp:lastModifiedBy>Lusiani</cp:lastModifiedBy>
  <cp:revision>2</cp:revision>
  <dcterms:created xsi:type="dcterms:W3CDTF">2011-09-28T08:43:43Z</dcterms:created>
  <dcterms:modified xsi:type="dcterms:W3CDTF">2011-09-28T08:56:48Z</dcterms:modified>
</cp:coreProperties>
</file>