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9F72-2E91-4ED9-8DD8-86F851BB949A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2945-33D8-46D2-9131-6740289C67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90650"/>
            <a:ext cx="6248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38213"/>
            <a:ext cx="73152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1367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3628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7239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43063"/>
            <a:ext cx="73152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" y="881063"/>
            <a:ext cx="77343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957263"/>
            <a:ext cx="70389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52488"/>
            <a:ext cx="77724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1509713"/>
            <a:ext cx="71247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885825"/>
            <a:ext cx="72390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75" y="962025"/>
            <a:ext cx="72580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900113"/>
            <a:ext cx="74771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366838"/>
            <a:ext cx="72294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2</cp:revision>
  <dcterms:created xsi:type="dcterms:W3CDTF">2011-09-21T08:39:16Z</dcterms:created>
  <dcterms:modified xsi:type="dcterms:W3CDTF">2011-09-21T08:49:38Z</dcterms:modified>
</cp:coreProperties>
</file>