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C9F72-2E91-4ED9-8DD8-86F851BB949A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02945-33D8-46D2-9131-6740289C67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390650"/>
            <a:ext cx="62484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938213"/>
            <a:ext cx="731520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838200"/>
            <a:ext cx="713674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2000"/>
            <a:ext cx="736282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90600"/>
            <a:ext cx="72390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43063"/>
            <a:ext cx="73152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4850" y="881063"/>
            <a:ext cx="77343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2513" y="957263"/>
            <a:ext cx="7038975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852488"/>
            <a:ext cx="7772400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9650" y="1509713"/>
            <a:ext cx="71247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00" y="885825"/>
            <a:ext cx="723900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2975" y="962025"/>
            <a:ext cx="725805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438" y="900113"/>
            <a:ext cx="7477125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63" y="1366838"/>
            <a:ext cx="722947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Lusiani</dc:creator>
  <cp:lastModifiedBy>Lusiani</cp:lastModifiedBy>
  <cp:revision>2</cp:revision>
  <dcterms:created xsi:type="dcterms:W3CDTF">2011-09-21T08:39:16Z</dcterms:created>
  <dcterms:modified xsi:type="dcterms:W3CDTF">2011-09-21T08:49:38Z</dcterms:modified>
</cp:coreProperties>
</file>