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E78C2-6D2E-4FB1-BB9E-68B4B98021CB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4AD16-8897-4F41-86BE-1440B18B1B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E78C2-6D2E-4FB1-BB9E-68B4B98021CB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4AD16-8897-4F41-86BE-1440B18B1B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E78C2-6D2E-4FB1-BB9E-68B4B98021CB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4AD16-8897-4F41-86BE-1440B18B1B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E78C2-6D2E-4FB1-BB9E-68B4B98021CB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4AD16-8897-4F41-86BE-1440B18B1B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E78C2-6D2E-4FB1-BB9E-68B4B98021CB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4AD16-8897-4F41-86BE-1440B18B1B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E78C2-6D2E-4FB1-BB9E-68B4B98021CB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4AD16-8897-4F41-86BE-1440B18B1B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E78C2-6D2E-4FB1-BB9E-68B4B98021CB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4AD16-8897-4F41-86BE-1440B18B1B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E78C2-6D2E-4FB1-BB9E-68B4B98021CB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4AD16-8897-4F41-86BE-1440B18B1B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E78C2-6D2E-4FB1-BB9E-68B4B98021CB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4AD16-8897-4F41-86BE-1440B18B1B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E78C2-6D2E-4FB1-BB9E-68B4B98021CB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4AD16-8897-4F41-86BE-1440B18B1B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E78C2-6D2E-4FB1-BB9E-68B4B98021CB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4AD16-8897-4F41-86BE-1440B18B1B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E78C2-6D2E-4FB1-BB9E-68B4B98021CB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4AD16-8897-4F41-86BE-1440B18B1B9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25" y="1066800"/>
            <a:ext cx="714375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3475" y="995363"/>
            <a:ext cx="6877050" cy="486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3475" y="995363"/>
            <a:ext cx="6877050" cy="486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4413" y="1428750"/>
            <a:ext cx="7115175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5400" y="11430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Cek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PDF yang </a:t>
            </a:r>
            <a:r>
              <a:rPr lang="en-US" dirty="0" err="1" smtClean="0"/>
              <a:t>terkait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</Words>
  <Application>Microsoft Office PowerPoint</Application>
  <PresentationFormat>On-screen Show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Lusiani</dc:creator>
  <cp:lastModifiedBy>Lusiani</cp:lastModifiedBy>
  <cp:revision>2</cp:revision>
  <dcterms:created xsi:type="dcterms:W3CDTF">2011-12-07T10:53:00Z</dcterms:created>
  <dcterms:modified xsi:type="dcterms:W3CDTF">2011-12-07T10:55:32Z</dcterms:modified>
</cp:coreProperties>
</file>