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78C2-6D2E-4FB1-BB9E-68B4B98021CB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AD16-8897-4F41-86BE-1440B18B1B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066800"/>
            <a:ext cx="71437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995363"/>
            <a:ext cx="6877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995363"/>
            <a:ext cx="6877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1428750"/>
            <a:ext cx="71151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143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PDF yang </a:t>
            </a:r>
            <a:r>
              <a:rPr lang="en-US" dirty="0" err="1" smtClean="0"/>
              <a:t>terkait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2</cp:revision>
  <dcterms:created xsi:type="dcterms:W3CDTF">2011-12-07T10:53:00Z</dcterms:created>
  <dcterms:modified xsi:type="dcterms:W3CDTF">2011-12-07T10:55:32Z</dcterms:modified>
</cp:coreProperties>
</file>