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8" r:id="rId8"/>
    <p:sldId id="267" r:id="rId9"/>
    <p:sldId id="266" r:id="rId10"/>
    <p:sldId id="265" r:id="rId11"/>
    <p:sldId id="264" r:id="rId12"/>
    <p:sldId id="263" r:id="rId13"/>
    <p:sldId id="262" r:id="rId14"/>
    <p:sldId id="271" r:id="rId15"/>
    <p:sldId id="270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F521C-4FED-4F45-A70D-4BD18E08E00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468D4-E99D-40F4-8CB9-33677B613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19200"/>
            <a:ext cx="53054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919163"/>
            <a:ext cx="705802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1538288"/>
            <a:ext cx="709612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850" y="985838"/>
            <a:ext cx="697230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2513" y="919163"/>
            <a:ext cx="703897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888" y="1433513"/>
            <a:ext cx="71342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4413" y="1485900"/>
            <a:ext cx="71151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9650" y="1743075"/>
            <a:ext cx="71247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3" y="871538"/>
            <a:ext cx="7610475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181100"/>
            <a:ext cx="73437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5350" y="1643063"/>
            <a:ext cx="73533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2025" y="1462088"/>
            <a:ext cx="721995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1088" y="1604963"/>
            <a:ext cx="698182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" y="847725"/>
            <a:ext cx="755332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5838" y="1433513"/>
            <a:ext cx="71723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928688"/>
            <a:ext cx="72866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Lusiani</dc:creator>
  <cp:lastModifiedBy>Lusiani</cp:lastModifiedBy>
  <cp:revision>4</cp:revision>
  <dcterms:created xsi:type="dcterms:W3CDTF">2011-10-05T03:00:43Z</dcterms:created>
  <dcterms:modified xsi:type="dcterms:W3CDTF">2011-10-05T08:34:08Z</dcterms:modified>
</cp:coreProperties>
</file>