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9F72-2E91-4ED9-8DD8-86F851BB949A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02945-33D8-46D2-9131-6740289C6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C9F72-2E91-4ED9-8DD8-86F851BB949A}" type="datetimeFigureOut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02945-33D8-46D2-9131-6740289C67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390650"/>
            <a:ext cx="6248400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938213"/>
            <a:ext cx="731520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838200"/>
            <a:ext cx="713674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762000"/>
            <a:ext cx="736282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90600"/>
            <a:ext cx="723900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43063"/>
            <a:ext cx="73152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Latihan</a:t>
            </a:r>
            <a:r>
              <a:rPr lang="en-US" dirty="0" smtClean="0">
                <a:solidFill>
                  <a:srgbClr val="FF0000"/>
                </a:solidFill>
              </a:rPr>
              <a:t> &amp; </a:t>
            </a:r>
            <a:r>
              <a:rPr lang="en-US" dirty="0" err="1" smtClean="0">
                <a:solidFill>
                  <a:srgbClr val="FF0000"/>
                </a:solidFill>
              </a:rPr>
              <a:t>Pembahasan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1752601"/>
            <a:ext cx="647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1 </a:t>
            </a:r>
            <a:r>
              <a:rPr lang="en-US" dirty="0" err="1" smtClean="0"/>
              <a:t>dan</a:t>
            </a:r>
            <a:r>
              <a:rPr lang="en-US" dirty="0" smtClean="0"/>
              <a:t> 2.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4850" y="881063"/>
            <a:ext cx="7734300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2513" y="957263"/>
            <a:ext cx="7038975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852488"/>
            <a:ext cx="7772400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9650" y="1509713"/>
            <a:ext cx="712470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500" y="885825"/>
            <a:ext cx="723900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2975" y="962025"/>
            <a:ext cx="725805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3438" y="900113"/>
            <a:ext cx="7477125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7263" y="1366838"/>
            <a:ext cx="7229475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24</Words>
  <Application>Microsoft Office PowerPoint</Application>
  <PresentationFormat>On-screen Show (4:3)</PresentationFormat>
  <Paragraphs>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Latihan &amp; Pembahasan Soal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Lusiani</dc:creator>
  <cp:lastModifiedBy>Lusiani</cp:lastModifiedBy>
  <cp:revision>3</cp:revision>
  <dcterms:created xsi:type="dcterms:W3CDTF">2011-09-21T08:39:16Z</dcterms:created>
  <dcterms:modified xsi:type="dcterms:W3CDTF">2013-03-04T09:33:18Z</dcterms:modified>
</cp:coreProperties>
</file>