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9F72-2E91-4ED9-8DD8-86F851BB949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2945-33D8-46D2-9131-6740289C6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9F72-2E91-4ED9-8DD8-86F851BB949A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2945-33D8-46D2-9131-6740289C6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90650"/>
            <a:ext cx="62484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38213"/>
            <a:ext cx="73152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713674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0"/>
            <a:ext cx="73628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72390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43063"/>
            <a:ext cx="73152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Latihan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Pembahasan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752601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2.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50" y="881063"/>
            <a:ext cx="77343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957263"/>
            <a:ext cx="703897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52488"/>
            <a:ext cx="7772400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9650" y="1509713"/>
            <a:ext cx="71247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0" y="885825"/>
            <a:ext cx="72390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2975" y="962025"/>
            <a:ext cx="72580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38" y="900113"/>
            <a:ext cx="7477125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1366838"/>
            <a:ext cx="72294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24</Words>
  <Application>Microsoft Office PowerPoint</Application>
  <PresentationFormat>On-screen Show (4:3)</PresentationFormat>
  <Paragraphs>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Latihan &amp; Pembahasan Soal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Lusiani</dc:creator>
  <cp:lastModifiedBy>Lusiani</cp:lastModifiedBy>
  <cp:revision>3</cp:revision>
  <dcterms:created xsi:type="dcterms:W3CDTF">2011-09-21T08:39:16Z</dcterms:created>
  <dcterms:modified xsi:type="dcterms:W3CDTF">2013-03-04T09:33:18Z</dcterms:modified>
</cp:coreProperties>
</file>