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6" r:id="rId2"/>
    <p:sldId id="287" r:id="rId3"/>
    <p:sldId id="325" r:id="rId4"/>
    <p:sldId id="326" r:id="rId5"/>
    <p:sldId id="305" r:id="rId6"/>
    <p:sldId id="306" r:id="rId7"/>
    <p:sldId id="288" r:id="rId8"/>
    <p:sldId id="307" r:id="rId9"/>
    <p:sldId id="324" r:id="rId10"/>
    <p:sldId id="308" r:id="rId11"/>
    <p:sldId id="309" r:id="rId12"/>
    <p:sldId id="290" r:id="rId13"/>
    <p:sldId id="293" r:id="rId14"/>
    <p:sldId id="291" r:id="rId15"/>
    <p:sldId id="323" r:id="rId16"/>
    <p:sldId id="294" r:id="rId17"/>
    <p:sldId id="295" r:id="rId18"/>
    <p:sldId id="296" r:id="rId19"/>
    <p:sldId id="310" r:id="rId20"/>
    <p:sldId id="322" r:id="rId21"/>
    <p:sldId id="312" r:id="rId22"/>
    <p:sldId id="313" r:id="rId23"/>
    <p:sldId id="314" r:id="rId24"/>
    <p:sldId id="315" r:id="rId25"/>
    <p:sldId id="318" r:id="rId26"/>
    <p:sldId id="319" r:id="rId27"/>
    <p:sldId id="320" r:id="rId28"/>
    <p:sldId id="321"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0968" autoAdjust="0"/>
  </p:normalViewPr>
  <p:slideViewPr>
    <p:cSldViewPr>
      <p:cViewPr varScale="1">
        <p:scale>
          <a:sx n="63" d="100"/>
          <a:sy n="63" d="100"/>
        </p:scale>
        <p:origin x="-13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37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2A5E13-06EA-497E-ADE6-3D015977A19D}" type="doc">
      <dgm:prSet loTypeId="urn:microsoft.com/office/officeart/2005/8/layout/radial3" loCatId="cycle" qsTypeId="urn:microsoft.com/office/officeart/2005/8/quickstyle/3d4" qsCatId="3D" csTypeId="urn:microsoft.com/office/officeart/2005/8/colors/colorful1" csCatId="colorful" phldr="1"/>
      <dgm:spPr/>
      <dgm:t>
        <a:bodyPr/>
        <a:lstStyle/>
        <a:p>
          <a:endParaRPr lang="en-US"/>
        </a:p>
      </dgm:t>
    </dgm:pt>
    <dgm:pt modelId="{B8B73176-D9AE-4030-9C92-1BA231D4FAF0}">
      <dgm:prSet phldrT="[Text]"/>
      <dgm:spPr/>
      <dgm:t>
        <a:bodyPr/>
        <a:lstStyle/>
        <a:p>
          <a:r>
            <a:rPr lang="en-US" dirty="0" smtClean="0"/>
            <a:t>ITSM</a:t>
          </a:r>
          <a:endParaRPr lang="en-US" dirty="0"/>
        </a:p>
      </dgm:t>
    </dgm:pt>
    <dgm:pt modelId="{9B623164-91B2-4B37-B1E9-1AAD72EEA4B6}" type="parTrans" cxnId="{2EDE3B1D-A3E7-4737-ADF3-1F87AB3A0C2D}">
      <dgm:prSet/>
      <dgm:spPr/>
      <dgm:t>
        <a:bodyPr/>
        <a:lstStyle/>
        <a:p>
          <a:endParaRPr lang="en-US"/>
        </a:p>
      </dgm:t>
    </dgm:pt>
    <dgm:pt modelId="{07C72F75-59D0-4208-B661-C82583A9EF2D}" type="sibTrans" cxnId="{2EDE3B1D-A3E7-4737-ADF3-1F87AB3A0C2D}">
      <dgm:prSet/>
      <dgm:spPr/>
      <dgm:t>
        <a:bodyPr/>
        <a:lstStyle/>
        <a:p>
          <a:endParaRPr lang="en-US"/>
        </a:p>
      </dgm:t>
    </dgm:pt>
    <dgm:pt modelId="{5AF4763B-64FA-4F0C-8066-4B8FFF8B99F4}">
      <dgm:prSet phldrT="[Text]"/>
      <dgm:spPr/>
      <dgm:t>
        <a:bodyPr/>
        <a:lstStyle/>
        <a:p>
          <a:r>
            <a:rPr lang="en-US" dirty="0" smtClean="0"/>
            <a:t>Partner/</a:t>
          </a:r>
          <a:br>
            <a:rPr lang="en-US" dirty="0" smtClean="0"/>
          </a:br>
          <a:r>
            <a:rPr lang="en-US" dirty="0" smtClean="0"/>
            <a:t>Supplier</a:t>
          </a:r>
          <a:endParaRPr lang="en-US" dirty="0"/>
        </a:p>
      </dgm:t>
    </dgm:pt>
    <dgm:pt modelId="{F3ED066B-3516-4254-956B-45DF4498FBC8}" type="parTrans" cxnId="{B3C544FF-B505-4EDA-879C-198AB726A5EF}">
      <dgm:prSet/>
      <dgm:spPr/>
      <dgm:t>
        <a:bodyPr/>
        <a:lstStyle/>
        <a:p>
          <a:endParaRPr lang="en-US"/>
        </a:p>
      </dgm:t>
    </dgm:pt>
    <dgm:pt modelId="{DA0D87FF-596B-4F0F-9CA9-4C7AF3F8C723}" type="sibTrans" cxnId="{B3C544FF-B505-4EDA-879C-198AB726A5EF}">
      <dgm:prSet/>
      <dgm:spPr/>
      <dgm:t>
        <a:bodyPr/>
        <a:lstStyle/>
        <a:p>
          <a:endParaRPr lang="en-US"/>
        </a:p>
      </dgm:t>
    </dgm:pt>
    <dgm:pt modelId="{737CED41-2659-40A8-AE3C-036209D70623}">
      <dgm:prSet phldrT="[Text]"/>
      <dgm:spPr/>
      <dgm:t>
        <a:bodyPr/>
        <a:lstStyle/>
        <a:p>
          <a:r>
            <a:rPr lang="en-US" dirty="0" smtClean="0"/>
            <a:t>People</a:t>
          </a:r>
          <a:endParaRPr lang="en-US" dirty="0"/>
        </a:p>
      </dgm:t>
    </dgm:pt>
    <dgm:pt modelId="{A55CD6A9-703C-4C45-966E-02FD03C3257F}" type="parTrans" cxnId="{0C04CB2A-599B-4269-83C4-F27B46AC73F7}">
      <dgm:prSet/>
      <dgm:spPr/>
      <dgm:t>
        <a:bodyPr/>
        <a:lstStyle/>
        <a:p>
          <a:endParaRPr lang="en-US"/>
        </a:p>
      </dgm:t>
    </dgm:pt>
    <dgm:pt modelId="{0D25C05A-E6CA-41BA-B6E6-8F53EDA567E5}" type="sibTrans" cxnId="{0C04CB2A-599B-4269-83C4-F27B46AC73F7}">
      <dgm:prSet/>
      <dgm:spPr/>
      <dgm:t>
        <a:bodyPr/>
        <a:lstStyle/>
        <a:p>
          <a:endParaRPr lang="en-US"/>
        </a:p>
      </dgm:t>
    </dgm:pt>
    <dgm:pt modelId="{913FE14F-2204-484C-A6DF-7030CE60972F}">
      <dgm:prSet phldrT="[Text]"/>
      <dgm:spPr/>
      <dgm:t>
        <a:bodyPr/>
        <a:lstStyle/>
        <a:p>
          <a:r>
            <a:rPr lang="en-US" dirty="0" smtClean="0"/>
            <a:t>Product/</a:t>
          </a:r>
        </a:p>
        <a:p>
          <a:r>
            <a:rPr lang="en-US" dirty="0" smtClean="0"/>
            <a:t>Technology</a:t>
          </a:r>
          <a:endParaRPr lang="en-US" dirty="0"/>
        </a:p>
      </dgm:t>
    </dgm:pt>
    <dgm:pt modelId="{972DCF32-5CAA-415A-995A-015F5F799771}" type="parTrans" cxnId="{DCC9D7A2-97A3-4595-A321-EA7E7C1A413C}">
      <dgm:prSet/>
      <dgm:spPr/>
      <dgm:t>
        <a:bodyPr/>
        <a:lstStyle/>
        <a:p>
          <a:endParaRPr lang="en-US"/>
        </a:p>
      </dgm:t>
    </dgm:pt>
    <dgm:pt modelId="{E55699D4-B8FB-4E08-874E-44E99504F475}" type="sibTrans" cxnId="{DCC9D7A2-97A3-4595-A321-EA7E7C1A413C}">
      <dgm:prSet/>
      <dgm:spPr/>
      <dgm:t>
        <a:bodyPr/>
        <a:lstStyle/>
        <a:p>
          <a:endParaRPr lang="en-US"/>
        </a:p>
      </dgm:t>
    </dgm:pt>
    <dgm:pt modelId="{04D0C9D8-F19A-421D-A432-016BD3A3C06D}">
      <dgm:prSet phldrT="[Text]"/>
      <dgm:spPr/>
      <dgm:t>
        <a:bodyPr/>
        <a:lstStyle/>
        <a:p>
          <a:r>
            <a:rPr lang="en-US" dirty="0" smtClean="0"/>
            <a:t>Process</a:t>
          </a:r>
          <a:endParaRPr lang="en-US" dirty="0"/>
        </a:p>
      </dgm:t>
    </dgm:pt>
    <dgm:pt modelId="{4D13C561-165F-49DD-A8B3-BF87F3140551}" type="parTrans" cxnId="{5581DD8B-FE6E-4D94-9862-424225E355EF}">
      <dgm:prSet/>
      <dgm:spPr/>
      <dgm:t>
        <a:bodyPr/>
        <a:lstStyle/>
        <a:p>
          <a:endParaRPr lang="en-US"/>
        </a:p>
      </dgm:t>
    </dgm:pt>
    <dgm:pt modelId="{EF5A208C-8D83-4835-BB19-8890C3F875F3}" type="sibTrans" cxnId="{5581DD8B-FE6E-4D94-9862-424225E355EF}">
      <dgm:prSet/>
      <dgm:spPr/>
      <dgm:t>
        <a:bodyPr/>
        <a:lstStyle/>
        <a:p>
          <a:endParaRPr lang="en-US"/>
        </a:p>
      </dgm:t>
    </dgm:pt>
    <dgm:pt modelId="{AE13E995-B045-4BE7-8593-058CCA10F4AF}" type="pres">
      <dgm:prSet presAssocID="{7B2A5E13-06EA-497E-ADE6-3D015977A19D}" presName="composite" presStyleCnt="0">
        <dgm:presLayoutVars>
          <dgm:chMax val="1"/>
          <dgm:dir/>
          <dgm:resizeHandles val="exact"/>
        </dgm:presLayoutVars>
      </dgm:prSet>
      <dgm:spPr/>
      <dgm:t>
        <a:bodyPr/>
        <a:lstStyle/>
        <a:p>
          <a:endParaRPr lang="id-ID"/>
        </a:p>
      </dgm:t>
    </dgm:pt>
    <dgm:pt modelId="{D73FBCDB-C852-4320-8A28-84189F412272}" type="pres">
      <dgm:prSet presAssocID="{7B2A5E13-06EA-497E-ADE6-3D015977A19D}" presName="radial" presStyleCnt="0">
        <dgm:presLayoutVars>
          <dgm:animLvl val="ctr"/>
        </dgm:presLayoutVars>
      </dgm:prSet>
      <dgm:spPr/>
    </dgm:pt>
    <dgm:pt modelId="{E38B20C7-99E8-4D4A-83B1-A5E3A07093FD}" type="pres">
      <dgm:prSet presAssocID="{B8B73176-D9AE-4030-9C92-1BA231D4FAF0}" presName="centerShape" presStyleLbl="vennNode1" presStyleIdx="0" presStyleCnt="5"/>
      <dgm:spPr/>
      <dgm:t>
        <a:bodyPr/>
        <a:lstStyle/>
        <a:p>
          <a:endParaRPr lang="id-ID"/>
        </a:p>
      </dgm:t>
    </dgm:pt>
    <dgm:pt modelId="{0B99551E-A2BF-4E9B-8A9D-EB503605C54A}" type="pres">
      <dgm:prSet presAssocID="{5AF4763B-64FA-4F0C-8066-4B8FFF8B99F4}" presName="node" presStyleLbl="vennNode1" presStyleIdx="1" presStyleCnt="5">
        <dgm:presLayoutVars>
          <dgm:bulletEnabled val="1"/>
        </dgm:presLayoutVars>
      </dgm:prSet>
      <dgm:spPr/>
      <dgm:t>
        <a:bodyPr/>
        <a:lstStyle/>
        <a:p>
          <a:endParaRPr lang="id-ID"/>
        </a:p>
      </dgm:t>
    </dgm:pt>
    <dgm:pt modelId="{2A67D3EA-BEC1-4F61-A4C1-09368851AA5A}" type="pres">
      <dgm:prSet presAssocID="{737CED41-2659-40A8-AE3C-036209D70623}" presName="node" presStyleLbl="vennNode1" presStyleIdx="2" presStyleCnt="5">
        <dgm:presLayoutVars>
          <dgm:bulletEnabled val="1"/>
        </dgm:presLayoutVars>
      </dgm:prSet>
      <dgm:spPr/>
      <dgm:t>
        <a:bodyPr/>
        <a:lstStyle/>
        <a:p>
          <a:endParaRPr lang="id-ID"/>
        </a:p>
      </dgm:t>
    </dgm:pt>
    <dgm:pt modelId="{6A1B8127-FD53-44EB-8177-63F40BDC6F29}" type="pres">
      <dgm:prSet presAssocID="{913FE14F-2204-484C-A6DF-7030CE60972F}" presName="node" presStyleLbl="vennNode1" presStyleIdx="3" presStyleCnt="5">
        <dgm:presLayoutVars>
          <dgm:bulletEnabled val="1"/>
        </dgm:presLayoutVars>
      </dgm:prSet>
      <dgm:spPr/>
      <dgm:t>
        <a:bodyPr/>
        <a:lstStyle/>
        <a:p>
          <a:endParaRPr lang="id-ID"/>
        </a:p>
      </dgm:t>
    </dgm:pt>
    <dgm:pt modelId="{D885F4BF-9E86-4F8B-A969-B9EBB8381934}" type="pres">
      <dgm:prSet presAssocID="{04D0C9D8-F19A-421D-A432-016BD3A3C06D}" presName="node" presStyleLbl="vennNode1" presStyleIdx="4" presStyleCnt="5">
        <dgm:presLayoutVars>
          <dgm:bulletEnabled val="1"/>
        </dgm:presLayoutVars>
      </dgm:prSet>
      <dgm:spPr/>
      <dgm:t>
        <a:bodyPr/>
        <a:lstStyle/>
        <a:p>
          <a:endParaRPr lang="id-ID"/>
        </a:p>
      </dgm:t>
    </dgm:pt>
  </dgm:ptLst>
  <dgm:cxnLst>
    <dgm:cxn modelId="{DCC9D7A2-97A3-4595-A321-EA7E7C1A413C}" srcId="{B8B73176-D9AE-4030-9C92-1BA231D4FAF0}" destId="{913FE14F-2204-484C-A6DF-7030CE60972F}" srcOrd="2" destOrd="0" parTransId="{972DCF32-5CAA-415A-995A-015F5F799771}" sibTransId="{E55699D4-B8FB-4E08-874E-44E99504F475}"/>
    <dgm:cxn modelId="{33857B5E-CDA1-4311-93B0-AC7F71333E18}" type="presOf" srcId="{7B2A5E13-06EA-497E-ADE6-3D015977A19D}" destId="{AE13E995-B045-4BE7-8593-058CCA10F4AF}" srcOrd="0" destOrd="0" presId="urn:microsoft.com/office/officeart/2005/8/layout/radial3"/>
    <dgm:cxn modelId="{5581DD8B-FE6E-4D94-9862-424225E355EF}" srcId="{B8B73176-D9AE-4030-9C92-1BA231D4FAF0}" destId="{04D0C9D8-F19A-421D-A432-016BD3A3C06D}" srcOrd="3" destOrd="0" parTransId="{4D13C561-165F-49DD-A8B3-BF87F3140551}" sibTransId="{EF5A208C-8D83-4835-BB19-8890C3F875F3}"/>
    <dgm:cxn modelId="{B3C544FF-B505-4EDA-879C-198AB726A5EF}" srcId="{B8B73176-D9AE-4030-9C92-1BA231D4FAF0}" destId="{5AF4763B-64FA-4F0C-8066-4B8FFF8B99F4}" srcOrd="0" destOrd="0" parTransId="{F3ED066B-3516-4254-956B-45DF4498FBC8}" sibTransId="{DA0D87FF-596B-4F0F-9CA9-4C7AF3F8C723}"/>
    <dgm:cxn modelId="{E737A93B-40FF-4FAD-A026-DD9076221C40}" type="presOf" srcId="{913FE14F-2204-484C-A6DF-7030CE60972F}" destId="{6A1B8127-FD53-44EB-8177-63F40BDC6F29}" srcOrd="0" destOrd="0" presId="urn:microsoft.com/office/officeart/2005/8/layout/radial3"/>
    <dgm:cxn modelId="{F9C032C1-4971-456C-989C-A32D7A270E7C}" type="presOf" srcId="{5AF4763B-64FA-4F0C-8066-4B8FFF8B99F4}" destId="{0B99551E-A2BF-4E9B-8A9D-EB503605C54A}" srcOrd="0" destOrd="0" presId="urn:microsoft.com/office/officeart/2005/8/layout/radial3"/>
    <dgm:cxn modelId="{D90C8655-FD44-4715-90FA-C512F629D118}" type="presOf" srcId="{B8B73176-D9AE-4030-9C92-1BA231D4FAF0}" destId="{E38B20C7-99E8-4D4A-83B1-A5E3A07093FD}" srcOrd="0" destOrd="0" presId="urn:microsoft.com/office/officeart/2005/8/layout/radial3"/>
    <dgm:cxn modelId="{E488B23C-B888-47C4-A303-38E354A8C6C5}" type="presOf" srcId="{737CED41-2659-40A8-AE3C-036209D70623}" destId="{2A67D3EA-BEC1-4F61-A4C1-09368851AA5A}" srcOrd="0" destOrd="0" presId="urn:microsoft.com/office/officeart/2005/8/layout/radial3"/>
    <dgm:cxn modelId="{2EDE3B1D-A3E7-4737-ADF3-1F87AB3A0C2D}" srcId="{7B2A5E13-06EA-497E-ADE6-3D015977A19D}" destId="{B8B73176-D9AE-4030-9C92-1BA231D4FAF0}" srcOrd="0" destOrd="0" parTransId="{9B623164-91B2-4B37-B1E9-1AAD72EEA4B6}" sibTransId="{07C72F75-59D0-4208-B661-C82583A9EF2D}"/>
    <dgm:cxn modelId="{2DB15E0D-7D1A-4D95-AFDA-194ADD1A4B06}" type="presOf" srcId="{04D0C9D8-F19A-421D-A432-016BD3A3C06D}" destId="{D885F4BF-9E86-4F8B-A969-B9EBB8381934}" srcOrd="0" destOrd="0" presId="urn:microsoft.com/office/officeart/2005/8/layout/radial3"/>
    <dgm:cxn modelId="{0C04CB2A-599B-4269-83C4-F27B46AC73F7}" srcId="{B8B73176-D9AE-4030-9C92-1BA231D4FAF0}" destId="{737CED41-2659-40A8-AE3C-036209D70623}" srcOrd="1" destOrd="0" parTransId="{A55CD6A9-703C-4C45-966E-02FD03C3257F}" sibTransId="{0D25C05A-E6CA-41BA-B6E6-8F53EDA567E5}"/>
    <dgm:cxn modelId="{19F679A8-BF21-4F03-8722-7AB3401129FD}" type="presParOf" srcId="{AE13E995-B045-4BE7-8593-058CCA10F4AF}" destId="{D73FBCDB-C852-4320-8A28-84189F412272}" srcOrd="0" destOrd="0" presId="urn:microsoft.com/office/officeart/2005/8/layout/radial3"/>
    <dgm:cxn modelId="{0FBE85DB-075F-4633-B8D5-EB17E02FC138}" type="presParOf" srcId="{D73FBCDB-C852-4320-8A28-84189F412272}" destId="{E38B20C7-99E8-4D4A-83B1-A5E3A07093FD}" srcOrd="0" destOrd="0" presId="urn:microsoft.com/office/officeart/2005/8/layout/radial3"/>
    <dgm:cxn modelId="{FA1575AA-A93C-48A2-9794-4CDB28C1EB26}" type="presParOf" srcId="{D73FBCDB-C852-4320-8A28-84189F412272}" destId="{0B99551E-A2BF-4E9B-8A9D-EB503605C54A}" srcOrd="1" destOrd="0" presId="urn:microsoft.com/office/officeart/2005/8/layout/radial3"/>
    <dgm:cxn modelId="{2BCD3103-4EDA-4BFA-863A-11A57DA4176C}" type="presParOf" srcId="{D73FBCDB-C852-4320-8A28-84189F412272}" destId="{2A67D3EA-BEC1-4F61-A4C1-09368851AA5A}" srcOrd="2" destOrd="0" presId="urn:microsoft.com/office/officeart/2005/8/layout/radial3"/>
    <dgm:cxn modelId="{330F0522-40CE-4FA2-A3DB-0A404834832E}" type="presParOf" srcId="{D73FBCDB-C852-4320-8A28-84189F412272}" destId="{6A1B8127-FD53-44EB-8177-63F40BDC6F29}" srcOrd="3" destOrd="0" presId="urn:microsoft.com/office/officeart/2005/8/layout/radial3"/>
    <dgm:cxn modelId="{5FD8AD69-D9FD-42B7-B6D7-09E0D7C4812F}" type="presParOf" srcId="{D73FBCDB-C852-4320-8A28-84189F412272}" destId="{D885F4BF-9E86-4F8B-A969-B9EBB8381934}" srcOrd="4" destOrd="0" presId="urn:microsoft.com/office/officeart/2005/8/layout/radial3"/>
  </dgm:cxnLst>
  <dgm:bg/>
  <dgm:whole/>
</dgm:dataModel>
</file>

<file path=ppt/diagrams/data2.xml><?xml version="1.0" encoding="utf-8"?>
<dgm:dataModel xmlns:dgm="http://schemas.openxmlformats.org/drawingml/2006/diagram" xmlns:a="http://schemas.openxmlformats.org/drawingml/2006/main">
  <dgm:ptLst>
    <dgm:pt modelId="{AADD452B-5104-4A98-BF70-DBBE669613D2}" type="doc">
      <dgm:prSet loTypeId="urn:microsoft.com/office/officeart/2005/8/layout/process2" loCatId="process" qsTypeId="urn:microsoft.com/office/officeart/2005/8/quickstyle/simple1" qsCatId="simple" csTypeId="urn:microsoft.com/office/officeart/2005/8/colors/accent1_5" csCatId="accent1" phldr="1"/>
      <dgm:spPr/>
      <dgm:t>
        <a:bodyPr/>
        <a:lstStyle/>
        <a:p>
          <a:endParaRPr lang="en-US"/>
        </a:p>
      </dgm:t>
    </dgm:pt>
    <dgm:pt modelId="{FD6F3952-DFF4-43FA-A55A-AB3C15E298FF}">
      <dgm:prSet phldrT="[Text]"/>
      <dgm:spPr/>
      <dgm:t>
        <a:bodyPr/>
        <a:lstStyle/>
        <a:p>
          <a:r>
            <a:rPr lang="en-US" dirty="0" smtClean="0"/>
            <a:t>Organization</a:t>
          </a:r>
          <a:endParaRPr lang="en-US" dirty="0"/>
        </a:p>
      </dgm:t>
    </dgm:pt>
    <dgm:pt modelId="{BAB72DD4-F3A3-4675-A769-FB63181C9E10}" type="parTrans" cxnId="{711132A5-13E0-4508-BDD5-F3BF2DAEA7FB}">
      <dgm:prSet/>
      <dgm:spPr/>
      <dgm:t>
        <a:bodyPr/>
        <a:lstStyle/>
        <a:p>
          <a:endParaRPr lang="en-US"/>
        </a:p>
      </dgm:t>
    </dgm:pt>
    <dgm:pt modelId="{925DA1D2-6794-40E8-983C-00A47DD2BA40}" type="sibTrans" cxnId="{711132A5-13E0-4508-BDD5-F3BF2DAEA7FB}">
      <dgm:prSet/>
      <dgm:spPr/>
      <dgm:t>
        <a:bodyPr/>
        <a:lstStyle/>
        <a:p>
          <a:endParaRPr lang="en-US"/>
        </a:p>
      </dgm:t>
    </dgm:pt>
    <dgm:pt modelId="{C56A8C08-8549-4BA2-8631-8B0860972755}">
      <dgm:prSet phldrT="[Text]"/>
      <dgm:spPr/>
      <dgm:t>
        <a:bodyPr/>
        <a:lstStyle/>
        <a:p>
          <a:r>
            <a:rPr lang="en-US" dirty="0" smtClean="0"/>
            <a:t>CORE Business Process</a:t>
          </a:r>
          <a:endParaRPr lang="en-US" dirty="0"/>
        </a:p>
      </dgm:t>
    </dgm:pt>
    <dgm:pt modelId="{92033167-C5C6-4986-88D7-9375326A9998}" type="parTrans" cxnId="{AAED4D99-E0DC-4BC3-A3C1-AF7D4900E968}">
      <dgm:prSet/>
      <dgm:spPr/>
      <dgm:t>
        <a:bodyPr/>
        <a:lstStyle/>
        <a:p>
          <a:endParaRPr lang="en-US"/>
        </a:p>
      </dgm:t>
    </dgm:pt>
    <dgm:pt modelId="{5E425046-8C31-4E3E-BBC6-12E0C4EFFC95}" type="sibTrans" cxnId="{AAED4D99-E0DC-4BC3-A3C1-AF7D4900E968}">
      <dgm:prSet/>
      <dgm:spPr/>
      <dgm:t>
        <a:bodyPr/>
        <a:lstStyle/>
        <a:p>
          <a:endParaRPr lang="en-US"/>
        </a:p>
      </dgm:t>
    </dgm:pt>
    <dgm:pt modelId="{56242101-C3BB-468E-B7F7-E8A0890221BD}">
      <dgm:prSet phldrT="[Text]"/>
      <dgm:spPr/>
      <dgm:t>
        <a:bodyPr/>
        <a:lstStyle/>
        <a:p>
          <a:r>
            <a:rPr lang="en-US" dirty="0" smtClean="0"/>
            <a:t>IT Service Organization</a:t>
          </a:r>
          <a:endParaRPr lang="en-US" dirty="0"/>
        </a:p>
      </dgm:t>
    </dgm:pt>
    <dgm:pt modelId="{DEC9A92F-5CE3-4F11-83B6-78E8EAD265E8}" type="parTrans" cxnId="{1740DAF9-7BFF-4EFC-97AF-1B54ECAB5B1A}">
      <dgm:prSet/>
      <dgm:spPr/>
      <dgm:t>
        <a:bodyPr/>
        <a:lstStyle/>
        <a:p>
          <a:endParaRPr lang="en-US"/>
        </a:p>
      </dgm:t>
    </dgm:pt>
    <dgm:pt modelId="{EC34F7AD-4928-4B1C-853C-C41C0086F0D2}" type="sibTrans" cxnId="{1740DAF9-7BFF-4EFC-97AF-1B54ECAB5B1A}">
      <dgm:prSet/>
      <dgm:spPr/>
      <dgm:t>
        <a:bodyPr/>
        <a:lstStyle/>
        <a:p>
          <a:endParaRPr lang="en-US"/>
        </a:p>
      </dgm:t>
    </dgm:pt>
    <dgm:pt modelId="{86AD3660-CE0B-4431-BEC2-8E7CB8D98BB4}">
      <dgm:prSet phldrT="[Text]"/>
      <dgm:spPr/>
      <dgm:t>
        <a:bodyPr/>
        <a:lstStyle/>
        <a:p>
          <a:r>
            <a:rPr lang="en-US" dirty="0" smtClean="0"/>
            <a:t>IT Service Management</a:t>
          </a:r>
          <a:endParaRPr lang="en-US" dirty="0"/>
        </a:p>
      </dgm:t>
    </dgm:pt>
    <dgm:pt modelId="{33DE5D44-9D4C-48E0-BA78-4F111181A20D}" type="parTrans" cxnId="{847C1BE0-B15D-4DE1-9C74-5E66D8245995}">
      <dgm:prSet/>
      <dgm:spPr/>
      <dgm:t>
        <a:bodyPr/>
        <a:lstStyle/>
        <a:p>
          <a:endParaRPr lang="en-US"/>
        </a:p>
      </dgm:t>
    </dgm:pt>
    <dgm:pt modelId="{BD73E8DD-67AE-4177-AC15-E618D4521F20}" type="sibTrans" cxnId="{847C1BE0-B15D-4DE1-9C74-5E66D8245995}">
      <dgm:prSet/>
      <dgm:spPr/>
      <dgm:t>
        <a:bodyPr/>
        <a:lstStyle/>
        <a:p>
          <a:endParaRPr lang="en-US"/>
        </a:p>
      </dgm:t>
    </dgm:pt>
    <dgm:pt modelId="{2B91DC64-904A-4AFA-9017-B9658940DD25}">
      <dgm:prSet phldrT="[Text]"/>
      <dgm:spPr/>
      <dgm:t>
        <a:bodyPr/>
        <a:lstStyle/>
        <a:p>
          <a:r>
            <a:rPr lang="en-US" dirty="0" smtClean="0"/>
            <a:t>IT Technical Activities</a:t>
          </a:r>
          <a:endParaRPr lang="en-US" dirty="0"/>
        </a:p>
      </dgm:t>
    </dgm:pt>
    <dgm:pt modelId="{1A678289-23AC-432B-B803-6340B29F8A92}" type="parTrans" cxnId="{8B308C22-B0B8-43AD-B8A9-EF1215EFB1A7}">
      <dgm:prSet/>
      <dgm:spPr/>
      <dgm:t>
        <a:bodyPr/>
        <a:lstStyle/>
        <a:p>
          <a:endParaRPr lang="en-US"/>
        </a:p>
      </dgm:t>
    </dgm:pt>
    <dgm:pt modelId="{4B4EC020-E0C8-4EDE-85BB-E42FC7909CBB}" type="sibTrans" cxnId="{8B308C22-B0B8-43AD-B8A9-EF1215EFB1A7}">
      <dgm:prSet/>
      <dgm:spPr/>
      <dgm:t>
        <a:bodyPr/>
        <a:lstStyle/>
        <a:p>
          <a:endParaRPr lang="en-US"/>
        </a:p>
      </dgm:t>
    </dgm:pt>
    <dgm:pt modelId="{5F570859-9EA1-4011-AA2E-E6F4A6E96B5F}" type="pres">
      <dgm:prSet presAssocID="{AADD452B-5104-4A98-BF70-DBBE669613D2}" presName="linearFlow" presStyleCnt="0">
        <dgm:presLayoutVars>
          <dgm:resizeHandles val="exact"/>
        </dgm:presLayoutVars>
      </dgm:prSet>
      <dgm:spPr/>
      <dgm:t>
        <a:bodyPr/>
        <a:lstStyle/>
        <a:p>
          <a:endParaRPr lang="id-ID"/>
        </a:p>
      </dgm:t>
    </dgm:pt>
    <dgm:pt modelId="{D4463CF6-24CB-45FD-920E-D3C86A91F1BC}" type="pres">
      <dgm:prSet presAssocID="{FD6F3952-DFF4-43FA-A55A-AB3C15E298FF}" presName="node" presStyleLbl="node1" presStyleIdx="0" presStyleCnt="5">
        <dgm:presLayoutVars>
          <dgm:bulletEnabled val="1"/>
        </dgm:presLayoutVars>
      </dgm:prSet>
      <dgm:spPr/>
      <dgm:t>
        <a:bodyPr/>
        <a:lstStyle/>
        <a:p>
          <a:endParaRPr lang="id-ID"/>
        </a:p>
      </dgm:t>
    </dgm:pt>
    <dgm:pt modelId="{D4F91826-F9EC-46E3-A9C8-5ABF442C6CCC}" type="pres">
      <dgm:prSet presAssocID="{925DA1D2-6794-40E8-983C-00A47DD2BA40}" presName="sibTrans" presStyleLbl="sibTrans2D1" presStyleIdx="0" presStyleCnt="4"/>
      <dgm:spPr/>
      <dgm:t>
        <a:bodyPr/>
        <a:lstStyle/>
        <a:p>
          <a:endParaRPr lang="id-ID"/>
        </a:p>
      </dgm:t>
    </dgm:pt>
    <dgm:pt modelId="{A6378B9C-8399-4F10-9C07-FE26A76EBD38}" type="pres">
      <dgm:prSet presAssocID="{925DA1D2-6794-40E8-983C-00A47DD2BA40}" presName="connectorText" presStyleLbl="sibTrans2D1" presStyleIdx="0" presStyleCnt="4"/>
      <dgm:spPr/>
      <dgm:t>
        <a:bodyPr/>
        <a:lstStyle/>
        <a:p>
          <a:endParaRPr lang="id-ID"/>
        </a:p>
      </dgm:t>
    </dgm:pt>
    <dgm:pt modelId="{B27DBE10-478E-4D66-BF04-D02824FC59C4}" type="pres">
      <dgm:prSet presAssocID="{C56A8C08-8549-4BA2-8631-8B0860972755}" presName="node" presStyleLbl="node1" presStyleIdx="1" presStyleCnt="5">
        <dgm:presLayoutVars>
          <dgm:bulletEnabled val="1"/>
        </dgm:presLayoutVars>
      </dgm:prSet>
      <dgm:spPr/>
      <dgm:t>
        <a:bodyPr/>
        <a:lstStyle/>
        <a:p>
          <a:endParaRPr lang="id-ID"/>
        </a:p>
      </dgm:t>
    </dgm:pt>
    <dgm:pt modelId="{9D5005E2-104E-46D1-9696-BFB2C279E59D}" type="pres">
      <dgm:prSet presAssocID="{5E425046-8C31-4E3E-BBC6-12E0C4EFFC95}" presName="sibTrans" presStyleLbl="sibTrans2D1" presStyleIdx="1" presStyleCnt="4"/>
      <dgm:spPr/>
      <dgm:t>
        <a:bodyPr/>
        <a:lstStyle/>
        <a:p>
          <a:endParaRPr lang="id-ID"/>
        </a:p>
      </dgm:t>
    </dgm:pt>
    <dgm:pt modelId="{247F7D82-8A20-4E94-84E8-407927FA3259}" type="pres">
      <dgm:prSet presAssocID="{5E425046-8C31-4E3E-BBC6-12E0C4EFFC95}" presName="connectorText" presStyleLbl="sibTrans2D1" presStyleIdx="1" presStyleCnt="4"/>
      <dgm:spPr/>
      <dgm:t>
        <a:bodyPr/>
        <a:lstStyle/>
        <a:p>
          <a:endParaRPr lang="id-ID"/>
        </a:p>
      </dgm:t>
    </dgm:pt>
    <dgm:pt modelId="{4D7E7B58-476C-4636-8DA8-207CEBC7F947}" type="pres">
      <dgm:prSet presAssocID="{56242101-C3BB-468E-B7F7-E8A0890221BD}" presName="node" presStyleLbl="node1" presStyleIdx="2" presStyleCnt="5">
        <dgm:presLayoutVars>
          <dgm:bulletEnabled val="1"/>
        </dgm:presLayoutVars>
      </dgm:prSet>
      <dgm:spPr/>
      <dgm:t>
        <a:bodyPr/>
        <a:lstStyle/>
        <a:p>
          <a:endParaRPr lang="id-ID"/>
        </a:p>
      </dgm:t>
    </dgm:pt>
    <dgm:pt modelId="{426120D9-A4BC-472C-B375-1B82C8DF5269}" type="pres">
      <dgm:prSet presAssocID="{EC34F7AD-4928-4B1C-853C-C41C0086F0D2}" presName="sibTrans" presStyleLbl="sibTrans2D1" presStyleIdx="2" presStyleCnt="4"/>
      <dgm:spPr/>
      <dgm:t>
        <a:bodyPr/>
        <a:lstStyle/>
        <a:p>
          <a:endParaRPr lang="id-ID"/>
        </a:p>
      </dgm:t>
    </dgm:pt>
    <dgm:pt modelId="{D00F366C-0290-420D-9800-93D64633C287}" type="pres">
      <dgm:prSet presAssocID="{EC34F7AD-4928-4B1C-853C-C41C0086F0D2}" presName="connectorText" presStyleLbl="sibTrans2D1" presStyleIdx="2" presStyleCnt="4"/>
      <dgm:spPr/>
      <dgm:t>
        <a:bodyPr/>
        <a:lstStyle/>
        <a:p>
          <a:endParaRPr lang="id-ID"/>
        </a:p>
      </dgm:t>
    </dgm:pt>
    <dgm:pt modelId="{F5F3D67A-6704-49A7-AB4E-0F53331AF38C}" type="pres">
      <dgm:prSet presAssocID="{86AD3660-CE0B-4431-BEC2-8E7CB8D98BB4}" presName="node" presStyleLbl="node1" presStyleIdx="3" presStyleCnt="5">
        <dgm:presLayoutVars>
          <dgm:bulletEnabled val="1"/>
        </dgm:presLayoutVars>
      </dgm:prSet>
      <dgm:spPr/>
      <dgm:t>
        <a:bodyPr/>
        <a:lstStyle/>
        <a:p>
          <a:endParaRPr lang="id-ID"/>
        </a:p>
      </dgm:t>
    </dgm:pt>
    <dgm:pt modelId="{07B011A5-5E93-4843-A4F7-D683BF235DCF}" type="pres">
      <dgm:prSet presAssocID="{BD73E8DD-67AE-4177-AC15-E618D4521F20}" presName="sibTrans" presStyleLbl="sibTrans2D1" presStyleIdx="3" presStyleCnt="4"/>
      <dgm:spPr/>
      <dgm:t>
        <a:bodyPr/>
        <a:lstStyle/>
        <a:p>
          <a:endParaRPr lang="id-ID"/>
        </a:p>
      </dgm:t>
    </dgm:pt>
    <dgm:pt modelId="{C6B4F8A5-5463-45F4-945E-34852AB8F0A7}" type="pres">
      <dgm:prSet presAssocID="{BD73E8DD-67AE-4177-AC15-E618D4521F20}" presName="connectorText" presStyleLbl="sibTrans2D1" presStyleIdx="3" presStyleCnt="4"/>
      <dgm:spPr/>
      <dgm:t>
        <a:bodyPr/>
        <a:lstStyle/>
        <a:p>
          <a:endParaRPr lang="id-ID"/>
        </a:p>
      </dgm:t>
    </dgm:pt>
    <dgm:pt modelId="{417A2E85-ABDC-4996-9A1B-450254B4BA86}" type="pres">
      <dgm:prSet presAssocID="{2B91DC64-904A-4AFA-9017-B9658940DD25}" presName="node" presStyleLbl="node1" presStyleIdx="4" presStyleCnt="5">
        <dgm:presLayoutVars>
          <dgm:bulletEnabled val="1"/>
        </dgm:presLayoutVars>
      </dgm:prSet>
      <dgm:spPr/>
      <dgm:t>
        <a:bodyPr/>
        <a:lstStyle/>
        <a:p>
          <a:endParaRPr lang="id-ID"/>
        </a:p>
      </dgm:t>
    </dgm:pt>
  </dgm:ptLst>
  <dgm:cxnLst>
    <dgm:cxn modelId="{7B1D0E23-F584-4E4C-AB94-EF0DC88B1521}" type="presOf" srcId="{AADD452B-5104-4A98-BF70-DBBE669613D2}" destId="{5F570859-9EA1-4011-AA2E-E6F4A6E96B5F}" srcOrd="0" destOrd="0" presId="urn:microsoft.com/office/officeart/2005/8/layout/process2"/>
    <dgm:cxn modelId="{847C1BE0-B15D-4DE1-9C74-5E66D8245995}" srcId="{AADD452B-5104-4A98-BF70-DBBE669613D2}" destId="{86AD3660-CE0B-4431-BEC2-8E7CB8D98BB4}" srcOrd="3" destOrd="0" parTransId="{33DE5D44-9D4C-48E0-BA78-4F111181A20D}" sibTransId="{BD73E8DD-67AE-4177-AC15-E618D4521F20}"/>
    <dgm:cxn modelId="{B4AB6A22-10AB-4376-8450-DA27607673B5}" type="presOf" srcId="{BD73E8DD-67AE-4177-AC15-E618D4521F20}" destId="{C6B4F8A5-5463-45F4-945E-34852AB8F0A7}" srcOrd="1" destOrd="0" presId="urn:microsoft.com/office/officeart/2005/8/layout/process2"/>
    <dgm:cxn modelId="{DA109F84-28E1-46D0-864E-4009A7069464}" type="presOf" srcId="{FD6F3952-DFF4-43FA-A55A-AB3C15E298FF}" destId="{D4463CF6-24CB-45FD-920E-D3C86A91F1BC}" srcOrd="0" destOrd="0" presId="urn:microsoft.com/office/officeart/2005/8/layout/process2"/>
    <dgm:cxn modelId="{119FD240-AFFF-47B9-A373-157956003871}" type="presOf" srcId="{5E425046-8C31-4E3E-BBC6-12E0C4EFFC95}" destId="{247F7D82-8A20-4E94-84E8-407927FA3259}" srcOrd="1" destOrd="0" presId="urn:microsoft.com/office/officeart/2005/8/layout/process2"/>
    <dgm:cxn modelId="{C16B96DE-823B-4B33-91D9-08381069AD63}" type="presOf" srcId="{EC34F7AD-4928-4B1C-853C-C41C0086F0D2}" destId="{D00F366C-0290-420D-9800-93D64633C287}" srcOrd="1" destOrd="0" presId="urn:microsoft.com/office/officeart/2005/8/layout/process2"/>
    <dgm:cxn modelId="{8B308C22-B0B8-43AD-B8A9-EF1215EFB1A7}" srcId="{AADD452B-5104-4A98-BF70-DBBE669613D2}" destId="{2B91DC64-904A-4AFA-9017-B9658940DD25}" srcOrd="4" destOrd="0" parTransId="{1A678289-23AC-432B-B803-6340B29F8A92}" sibTransId="{4B4EC020-E0C8-4EDE-85BB-E42FC7909CBB}"/>
    <dgm:cxn modelId="{1740DAF9-7BFF-4EFC-97AF-1B54ECAB5B1A}" srcId="{AADD452B-5104-4A98-BF70-DBBE669613D2}" destId="{56242101-C3BB-468E-B7F7-E8A0890221BD}" srcOrd="2" destOrd="0" parTransId="{DEC9A92F-5CE3-4F11-83B6-78E8EAD265E8}" sibTransId="{EC34F7AD-4928-4B1C-853C-C41C0086F0D2}"/>
    <dgm:cxn modelId="{4D73683A-DB57-46DA-91DA-365D7EC5D724}" type="presOf" srcId="{2B91DC64-904A-4AFA-9017-B9658940DD25}" destId="{417A2E85-ABDC-4996-9A1B-450254B4BA86}" srcOrd="0" destOrd="0" presId="urn:microsoft.com/office/officeart/2005/8/layout/process2"/>
    <dgm:cxn modelId="{4D284A71-733C-474F-B656-881F62C9F729}" type="presOf" srcId="{BD73E8DD-67AE-4177-AC15-E618D4521F20}" destId="{07B011A5-5E93-4843-A4F7-D683BF235DCF}" srcOrd="0" destOrd="0" presId="urn:microsoft.com/office/officeart/2005/8/layout/process2"/>
    <dgm:cxn modelId="{7D2CA155-52AC-4E95-BE09-0BAEE52DBBF7}" type="presOf" srcId="{C56A8C08-8549-4BA2-8631-8B0860972755}" destId="{B27DBE10-478E-4D66-BF04-D02824FC59C4}" srcOrd="0" destOrd="0" presId="urn:microsoft.com/office/officeart/2005/8/layout/process2"/>
    <dgm:cxn modelId="{6C5C0A67-6FDE-4991-966D-6BBF85CF8DEE}" type="presOf" srcId="{EC34F7AD-4928-4B1C-853C-C41C0086F0D2}" destId="{426120D9-A4BC-472C-B375-1B82C8DF5269}" srcOrd="0" destOrd="0" presId="urn:microsoft.com/office/officeart/2005/8/layout/process2"/>
    <dgm:cxn modelId="{2146C408-6C42-4489-A4EE-CBE63B039DFF}" type="presOf" srcId="{86AD3660-CE0B-4431-BEC2-8E7CB8D98BB4}" destId="{F5F3D67A-6704-49A7-AB4E-0F53331AF38C}" srcOrd="0" destOrd="0" presId="urn:microsoft.com/office/officeart/2005/8/layout/process2"/>
    <dgm:cxn modelId="{A7C05E5D-B9D8-42D4-8AFE-A1E78DB17F88}" type="presOf" srcId="{925DA1D2-6794-40E8-983C-00A47DD2BA40}" destId="{D4F91826-F9EC-46E3-A9C8-5ABF442C6CCC}" srcOrd="0" destOrd="0" presId="urn:microsoft.com/office/officeart/2005/8/layout/process2"/>
    <dgm:cxn modelId="{33131AAA-0938-442A-B94F-087E79F4F89F}" type="presOf" srcId="{56242101-C3BB-468E-B7F7-E8A0890221BD}" destId="{4D7E7B58-476C-4636-8DA8-207CEBC7F947}" srcOrd="0" destOrd="0" presId="urn:microsoft.com/office/officeart/2005/8/layout/process2"/>
    <dgm:cxn modelId="{A72B2262-DB6B-4049-89CE-3E8D41100A32}" type="presOf" srcId="{925DA1D2-6794-40E8-983C-00A47DD2BA40}" destId="{A6378B9C-8399-4F10-9C07-FE26A76EBD38}" srcOrd="1" destOrd="0" presId="urn:microsoft.com/office/officeart/2005/8/layout/process2"/>
    <dgm:cxn modelId="{F27F1CEB-5C93-4759-8E91-C4F715B1DE00}" type="presOf" srcId="{5E425046-8C31-4E3E-BBC6-12E0C4EFFC95}" destId="{9D5005E2-104E-46D1-9696-BFB2C279E59D}" srcOrd="0" destOrd="0" presId="urn:microsoft.com/office/officeart/2005/8/layout/process2"/>
    <dgm:cxn modelId="{711132A5-13E0-4508-BDD5-F3BF2DAEA7FB}" srcId="{AADD452B-5104-4A98-BF70-DBBE669613D2}" destId="{FD6F3952-DFF4-43FA-A55A-AB3C15E298FF}" srcOrd="0" destOrd="0" parTransId="{BAB72DD4-F3A3-4675-A769-FB63181C9E10}" sibTransId="{925DA1D2-6794-40E8-983C-00A47DD2BA40}"/>
    <dgm:cxn modelId="{AAED4D99-E0DC-4BC3-A3C1-AF7D4900E968}" srcId="{AADD452B-5104-4A98-BF70-DBBE669613D2}" destId="{C56A8C08-8549-4BA2-8631-8B0860972755}" srcOrd="1" destOrd="0" parTransId="{92033167-C5C6-4986-88D7-9375326A9998}" sibTransId="{5E425046-8C31-4E3E-BBC6-12E0C4EFFC95}"/>
    <dgm:cxn modelId="{973DFC60-961F-470C-87CD-4EF434419601}" type="presParOf" srcId="{5F570859-9EA1-4011-AA2E-E6F4A6E96B5F}" destId="{D4463CF6-24CB-45FD-920E-D3C86A91F1BC}" srcOrd="0" destOrd="0" presId="urn:microsoft.com/office/officeart/2005/8/layout/process2"/>
    <dgm:cxn modelId="{777DDE56-A93C-4241-B3A3-2A542404C598}" type="presParOf" srcId="{5F570859-9EA1-4011-AA2E-E6F4A6E96B5F}" destId="{D4F91826-F9EC-46E3-A9C8-5ABF442C6CCC}" srcOrd="1" destOrd="0" presId="urn:microsoft.com/office/officeart/2005/8/layout/process2"/>
    <dgm:cxn modelId="{E265D57B-9297-4E4D-A04F-6999E028ED77}" type="presParOf" srcId="{D4F91826-F9EC-46E3-A9C8-5ABF442C6CCC}" destId="{A6378B9C-8399-4F10-9C07-FE26A76EBD38}" srcOrd="0" destOrd="0" presId="urn:microsoft.com/office/officeart/2005/8/layout/process2"/>
    <dgm:cxn modelId="{BCF08754-5E11-42EA-A1DE-8E2D0CCF797C}" type="presParOf" srcId="{5F570859-9EA1-4011-AA2E-E6F4A6E96B5F}" destId="{B27DBE10-478E-4D66-BF04-D02824FC59C4}" srcOrd="2" destOrd="0" presId="urn:microsoft.com/office/officeart/2005/8/layout/process2"/>
    <dgm:cxn modelId="{5CDDC077-6E36-4052-BAE4-5544CA2D1663}" type="presParOf" srcId="{5F570859-9EA1-4011-AA2E-E6F4A6E96B5F}" destId="{9D5005E2-104E-46D1-9696-BFB2C279E59D}" srcOrd="3" destOrd="0" presId="urn:microsoft.com/office/officeart/2005/8/layout/process2"/>
    <dgm:cxn modelId="{95A5F7CE-C881-443E-8268-6BDE7CC5C1C3}" type="presParOf" srcId="{9D5005E2-104E-46D1-9696-BFB2C279E59D}" destId="{247F7D82-8A20-4E94-84E8-407927FA3259}" srcOrd="0" destOrd="0" presId="urn:microsoft.com/office/officeart/2005/8/layout/process2"/>
    <dgm:cxn modelId="{D653ABF6-0FA1-430D-B2A8-FC96C0452EE3}" type="presParOf" srcId="{5F570859-9EA1-4011-AA2E-E6F4A6E96B5F}" destId="{4D7E7B58-476C-4636-8DA8-207CEBC7F947}" srcOrd="4" destOrd="0" presId="urn:microsoft.com/office/officeart/2005/8/layout/process2"/>
    <dgm:cxn modelId="{B2A66789-F357-41AD-B571-2B10CC05B89F}" type="presParOf" srcId="{5F570859-9EA1-4011-AA2E-E6F4A6E96B5F}" destId="{426120D9-A4BC-472C-B375-1B82C8DF5269}" srcOrd="5" destOrd="0" presId="urn:microsoft.com/office/officeart/2005/8/layout/process2"/>
    <dgm:cxn modelId="{E9CE1090-EFA7-4267-8DF4-B2B9CDA88292}" type="presParOf" srcId="{426120D9-A4BC-472C-B375-1B82C8DF5269}" destId="{D00F366C-0290-420D-9800-93D64633C287}" srcOrd="0" destOrd="0" presId="urn:microsoft.com/office/officeart/2005/8/layout/process2"/>
    <dgm:cxn modelId="{AA81C8F1-3044-4504-97B5-BE226702115F}" type="presParOf" srcId="{5F570859-9EA1-4011-AA2E-E6F4A6E96B5F}" destId="{F5F3D67A-6704-49A7-AB4E-0F53331AF38C}" srcOrd="6" destOrd="0" presId="urn:microsoft.com/office/officeart/2005/8/layout/process2"/>
    <dgm:cxn modelId="{2038C980-B8D0-440C-992F-3BC7E70D8C3F}" type="presParOf" srcId="{5F570859-9EA1-4011-AA2E-E6F4A6E96B5F}" destId="{07B011A5-5E93-4843-A4F7-D683BF235DCF}" srcOrd="7" destOrd="0" presId="urn:microsoft.com/office/officeart/2005/8/layout/process2"/>
    <dgm:cxn modelId="{3101D58C-540D-4E6D-8CA6-C68A5E461F4C}" type="presParOf" srcId="{07B011A5-5E93-4843-A4F7-D683BF235DCF}" destId="{C6B4F8A5-5463-45F4-945E-34852AB8F0A7}" srcOrd="0" destOrd="0" presId="urn:microsoft.com/office/officeart/2005/8/layout/process2"/>
    <dgm:cxn modelId="{8A2C8166-AF8C-4D53-8238-8A4227DAF8EF}" type="presParOf" srcId="{5F570859-9EA1-4011-AA2E-E6F4A6E96B5F}" destId="{417A2E85-ABDC-4996-9A1B-450254B4BA86}" srcOrd="8" destOrd="0" presId="urn:microsoft.com/office/officeart/2005/8/layout/process2"/>
  </dgm:cxnLst>
  <dgm:bg/>
  <dgm:whole/>
</dgm:dataModel>
</file>

<file path=ppt/diagrams/data3.xml><?xml version="1.0" encoding="utf-8"?>
<dgm:dataModel xmlns:dgm="http://schemas.openxmlformats.org/drawingml/2006/diagram" xmlns:a="http://schemas.openxmlformats.org/drawingml/2006/main">
  <dgm:ptLst>
    <dgm:pt modelId="{182F211A-F560-4E63-BA24-7769C617BC0D}"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id-ID"/>
        </a:p>
      </dgm:t>
    </dgm:pt>
    <dgm:pt modelId="{A862CCFC-143C-4CFB-AF45-E91C20F6D9E8}">
      <dgm:prSet phldrT="[Text]"/>
      <dgm:spPr/>
      <dgm:t>
        <a:bodyPr/>
        <a:lstStyle/>
        <a:p>
          <a:r>
            <a:rPr lang="id-ID" dirty="0" smtClean="0"/>
            <a:t>IT</a:t>
          </a:r>
          <a:endParaRPr lang="id-ID" dirty="0"/>
        </a:p>
      </dgm:t>
    </dgm:pt>
    <dgm:pt modelId="{08D53AE1-9110-4F88-B051-66844155465F}" type="parTrans" cxnId="{885063CA-A84A-4CB1-8704-18B65D006738}">
      <dgm:prSet/>
      <dgm:spPr/>
      <dgm:t>
        <a:bodyPr/>
        <a:lstStyle/>
        <a:p>
          <a:endParaRPr lang="id-ID"/>
        </a:p>
      </dgm:t>
    </dgm:pt>
    <dgm:pt modelId="{EC79FA3F-6DE5-46BD-B787-4091E275361F}" type="sibTrans" cxnId="{885063CA-A84A-4CB1-8704-18B65D006738}">
      <dgm:prSet/>
      <dgm:spPr/>
      <dgm:t>
        <a:bodyPr/>
        <a:lstStyle/>
        <a:p>
          <a:endParaRPr lang="id-ID"/>
        </a:p>
      </dgm:t>
    </dgm:pt>
    <dgm:pt modelId="{49893BED-E078-429B-979B-FD22813E194D}">
      <dgm:prSet phldrT="[Text]"/>
      <dgm:spPr/>
      <dgm:t>
        <a:bodyPr/>
        <a:lstStyle/>
        <a:p>
          <a:r>
            <a:rPr lang="id-ID" dirty="0" smtClean="0"/>
            <a:t>Component</a:t>
          </a:r>
          <a:endParaRPr lang="id-ID" dirty="0"/>
        </a:p>
      </dgm:t>
    </dgm:pt>
    <dgm:pt modelId="{C448AF03-802B-4A4E-830A-B017647B3585}" type="parTrans" cxnId="{E459CE89-D965-4652-988E-BD7BF56B2178}">
      <dgm:prSet/>
      <dgm:spPr/>
      <dgm:t>
        <a:bodyPr/>
        <a:lstStyle/>
        <a:p>
          <a:endParaRPr lang="id-ID"/>
        </a:p>
      </dgm:t>
    </dgm:pt>
    <dgm:pt modelId="{16C4BBE5-CBF2-450E-BF24-9EB5097A4978}" type="sibTrans" cxnId="{E459CE89-D965-4652-988E-BD7BF56B2178}">
      <dgm:prSet/>
      <dgm:spPr/>
      <dgm:t>
        <a:bodyPr/>
        <a:lstStyle/>
        <a:p>
          <a:endParaRPr lang="id-ID"/>
        </a:p>
      </dgm:t>
    </dgm:pt>
    <dgm:pt modelId="{41A67444-1BE6-4AF2-A005-E8FA062C1E99}">
      <dgm:prSet phldrT="[Text]"/>
      <dgm:spPr/>
      <dgm:t>
        <a:bodyPr/>
        <a:lstStyle/>
        <a:p>
          <a:r>
            <a:rPr lang="id-ID" dirty="0" smtClean="0"/>
            <a:t>Organization</a:t>
          </a:r>
          <a:endParaRPr lang="id-ID" dirty="0"/>
        </a:p>
      </dgm:t>
    </dgm:pt>
    <dgm:pt modelId="{3A6DF1A3-2ACD-4340-8578-ACCAD784F4D1}" type="parTrans" cxnId="{11B2B116-EC3A-4A39-BCEA-0A461B756835}">
      <dgm:prSet/>
      <dgm:spPr/>
      <dgm:t>
        <a:bodyPr/>
        <a:lstStyle/>
        <a:p>
          <a:endParaRPr lang="id-ID"/>
        </a:p>
      </dgm:t>
    </dgm:pt>
    <dgm:pt modelId="{C2228775-F6AF-4A41-9233-BEF8B754D958}" type="sibTrans" cxnId="{11B2B116-EC3A-4A39-BCEA-0A461B756835}">
      <dgm:prSet/>
      <dgm:spPr/>
      <dgm:t>
        <a:bodyPr/>
        <a:lstStyle/>
        <a:p>
          <a:endParaRPr lang="id-ID"/>
        </a:p>
      </dgm:t>
    </dgm:pt>
    <dgm:pt modelId="{D0F6FB5F-5F58-476D-8CA8-B9EF1D8E5EAD}">
      <dgm:prSet phldrT="[Text]"/>
      <dgm:spPr/>
      <dgm:t>
        <a:bodyPr/>
        <a:lstStyle/>
        <a:p>
          <a:r>
            <a:rPr lang="id-ID" dirty="0" smtClean="0"/>
            <a:t>Service</a:t>
          </a:r>
          <a:endParaRPr lang="id-ID" dirty="0"/>
        </a:p>
      </dgm:t>
    </dgm:pt>
    <dgm:pt modelId="{9BE24F73-93C1-4596-A3F5-AD40AAC2A545}" type="parTrans" cxnId="{6FB6C450-14C1-497A-890F-E37D8910F7A7}">
      <dgm:prSet/>
      <dgm:spPr/>
      <dgm:t>
        <a:bodyPr/>
        <a:lstStyle/>
        <a:p>
          <a:endParaRPr lang="id-ID"/>
        </a:p>
      </dgm:t>
    </dgm:pt>
    <dgm:pt modelId="{1B0BB22B-EF81-4864-B658-66B2D2EEE4EB}" type="sibTrans" cxnId="{6FB6C450-14C1-497A-890F-E37D8910F7A7}">
      <dgm:prSet/>
      <dgm:spPr/>
      <dgm:t>
        <a:bodyPr/>
        <a:lstStyle/>
        <a:p>
          <a:endParaRPr lang="id-ID"/>
        </a:p>
      </dgm:t>
    </dgm:pt>
    <dgm:pt modelId="{ABBA83EE-8B85-476F-886B-9125C268BBBD}">
      <dgm:prSet phldrT="[Text]"/>
      <dgm:spPr/>
      <dgm:t>
        <a:bodyPr/>
        <a:lstStyle/>
        <a:p>
          <a:r>
            <a:rPr lang="id-ID" dirty="0" smtClean="0"/>
            <a:t>Asset</a:t>
          </a:r>
          <a:endParaRPr lang="id-ID" dirty="0"/>
        </a:p>
      </dgm:t>
    </dgm:pt>
    <dgm:pt modelId="{36E620D5-9337-49EF-9343-56D0627C6894}" type="parTrans" cxnId="{4BA96A61-5620-44F6-8CFC-C1AD82DA44A2}">
      <dgm:prSet/>
      <dgm:spPr/>
      <dgm:t>
        <a:bodyPr/>
        <a:lstStyle/>
        <a:p>
          <a:endParaRPr lang="id-ID"/>
        </a:p>
      </dgm:t>
    </dgm:pt>
    <dgm:pt modelId="{4E76C818-BC8F-47CB-9F2E-D72579F3390B}" type="sibTrans" cxnId="{4BA96A61-5620-44F6-8CFC-C1AD82DA44A2}">
      <dgm:prSet/>
      <dgm:spPr/>
      <dgm:t>
        <a:bodyPr/>
        <a:lstStyle/>
        <a:p>
          <a:endParaRPr lang="id-ID"/>
        </a:p>
      </dgm:t>
    </dgm:pt>
    <dgm:pt modelId="{239CDE19-976C-4226-8836-A9CD7FE4AC2C}" type="pres">
      <dgm:prSet presAssocID="{182F211A-F560-4E63-BA24-7769C617BC0D}" presName="Name0" presStyleCnt="0">
        <dgm:presLayoutVars>
          <dgm:chMax val="1"/>
          <dgm:dir/>
          <dgm:animLvl val="ctr"/>
          <dgm:resizeHandles val="exact"/>
        </dgm:presLayoutVars>
      </dgm:prSet>
      <dgm:spPr/>
      <dgm:t>
        <a:bodyPr/>
        <a:lstStyle/>
        <a:p>
          <a:endParaRPr lang="id-ID"/>
        </a:p>
      </dgm:t>
    </dgm:pt>
    <dgm:pt modelId="{69015750-5186-43B5-9E83-CFFAA11B57A8}" type="pres">
      <dgm:prSet presAssocID="{A862CCFC-143C-4CFB-AF45-E91C20F6D9E8}" presName="centerShape" presStyleLbl="node0" presStyleIdx="0" presStyleCnt="1"/>
      <dgm:spPr/>
      <dgm:t>
        <a:bodyPr/>
        <a:lstStyle/>
        <a:p>
          <a:endParaRPr lang="id-ID"/>
        </a:p>
      </dgm:t>
    </dgm:pt>
    <dgm:pt modelId="{D1C462BF-B5C6-4D6B-BFBD-779025FA8368}" type="pres">
      <dgm:prSet presAssocID="{C448AF03-802B-4A4E-830A-B017647B3585}" presName="parTrans" presStyleLbl="sibTrans2D1" presStyleIdx="0" presStyleCnt="4"/>
      <dgm:spPr/>
      <dgm:t>
        <a:bodyPr/>
        <a:lstStyle/>
        <a:p>
          <a:endParaRPr lang="id-ID"/>
        </a:p>
      </dgm:t>
    </dgm:pt>
    <dgm:pt modelId="{445F0178-16E4-49EC-8E26-EC5E5F31963D}" type="pres">
      <dgm:prSet presAssocID="{C448AF03-802B-4A4E-830A-B017647B3585}" presName="connectorText" presStyleLbl="sibTrans2D1" presStyleIdx="0" presStyleCnt="4"/>
      <dgm:spPr/>
      <dgm:t>
        <a:bodyPr/>
        <a:lstStyle/>
        <a:p>
          <a:endParaRPr lang="id-ID"/>
        </a:p>
      </dgm:t>
    </dgm:pt>
    <dgm:pt modelId="{E54FB0AB-AE94-49A7-AF16-0DE55999DFAD}" type="pres">
      <dgm:prSet presAssocID="{49893BED-E078-429B-979B-FD22813E194D}" presName="node" presStyleLbl="node1" presStyleIdx="0" presStyleCnt="4">
        <dgm:presLayoutVars>
          <dgm:bulletEnabled val="1"/>
        </dgm:presLayoutVars>
      </dgm:prSet>
      <dgm:spPr/>
      <dgm:t>
        <a:bodyPr/>
        <a:lstStyle/>
        <a:p>
          <a:endParaRPr lang="id-ID"/>
        </a:p>
      </dgm:t>
    </dgm:pt>
    <dgm:pt modelId="{C8C6EF08-E722-4C48-8BD8-08035DA9CDA2}" type="pres">
      <dgm:prSet presAssocID="{3A6DF1A3-2ACD-4340-8578-ACCAD784F4D1}" presName="parTrans" presStyleLbl="sibTrans2D1" presStyleIdx="1" presStyleCnt="4"/>
      <dgm:spPr/>
      <dgm:t>
        <a:bodyPr/>
        <a:lstStyle/>
        <a:p>
          <a:endParaRPr lang="id-ID"/>
        </a:p>
      </dgm:t>
    </dgm:pt>
    <dgm:pt modelId="{7D114421-A089-4F2F-B7B5-F85E5F6E4388}" type="pres">
      <dgm:prSet presAssocID="{3A6DF1A3-2ACD-4340-8578-ACCAD784F4D1}" presName="connectorText" presStyleLbl="sibTrans2D1" presStyleIdx="1" presStyleCnt="4"/>
      <dgm:spPr/>
      <dgm:t>
        <a:bodyPr/>
        <a:lstStyle/>
        <a:p>
          <a:endParaRPr lang="id-ID"/>
        </a:p>
      </dgm:t>
    </dgm:pt>
    <dgm:pt modelId="{31C0EFA2-F782-464F-9CD9-7D93AACDB794}" type="pres">
      <dgm:prSet presAssocID="{41A67444-1BE6-4AF2-A005-E8FA062C1E99}" presName="node" presStyleLbl="node1" presStyleIdx="1" presStyleCnt="4">
        <dgm:presLayoutVars>
          <dgm:bulletEnabled val="1"/>
        </dgm:presLayoutVars>
      </dgm:prSet>
      <dgm:spPr/>
      <dgm:t>
        <a:bodyPr/>
        <a:lstStyle/>
        <a:p>
          <a:endParaRPr lang="id-ID"/>
        </a:p>
      </dgm:t>
    </dgm:pt>
    <dgm:pt modelId="{E411EAC8-EE54-4CCF-A677-814690804B5D}" type="pres">
      <dgm:prSet presAssocID="{9BE24F73-93C1-4596-A3F5-AD40AAC2A545}" presName="parTrans" presStyleLbl="sibTrans2D1" presStyleIdx="2" presStyleCnt="4"/>
      <dgm:spPr/>
      <dgm:t>
        <a:bodyPr/>
        <a:lstStyle/>
        <a:p>
          <a:endParaRPr lang="id-ID"/>
        </a:p>
      </dgm:t>
    </dgm:pt>
    <dgm:pt modelId="{59D8FED1-3C6A-4D88-9928-2790630D63FA}" type="pres">
      <dgm:prSet presAssocID="{9BE24F73-93C1-4596-A3F5-AD40AAC2A545}" presName="connectorText" presStyleLbl="sibTrans2D1" presStyleIdx="2" presStyleCnt="4"/>
      <dgm:spPr/>
      <dgm:t>
        <a:bodyPr/>
        <a:lstStyle/>
        <a:p>
          <a:endParaRPr lang="id-ID"/>
        </a:p>
      </dgm:t>
    </dgm:pt>
    <dgm:pt modelId="{6ADD858B-B017-4583-BA06-9BFDDF5299AD}" type="pres">
      <dgm:prSet presAssocID="{D0F6FB5F-5F58-476D-8CA8-B9EF1D8E5EAD}" presName="node" presStyleLbl="node1" presStyleIdx="2" presStyleCnt="4">
        <dgm:presLayoutVars>
          <dgm:bulletEnabled val="1"/>
        </dgm:presLayoutVars>
      </dgm:prSet>
      <dgm:spPr/>
      <dgm:t>
        <a:bodyPr/>
        <a:lstStyle/>
        <a:p>
          <a:endParaRPr lang="id-ID"/>
        </a:p>
      </dgm:t>
    </dgm:pt>
    <dgm:pt modelId="{B6EC838E-F686-4F9D-80D2-7A5BA7BB7A35}" type="pres">
      <dgm:prSet presAssocID="{36E620D5-9337-49EF-9343-56D0627C6894}" presName="parTrans" presStyleLbl="sibTrans2D1" presStyleIdx="3" presStyleCnt="4"/>
      <dgm:spPr/>
      <dgm:t>
        <a:bodyPr/>
        <a:lstStyle/>
        <a:p>
          <a:endParaRPr lang="id-ID"/>
        </a:p>
      </dgm:t>
    </dgm:pt>
    <dgm:pt modelId="{01D2BD92-B167-4E86-953A-5DA4655AAD7E}" type="pres">
      <dgm:prSet presAssocID="{36E620D5-9337-49EF-9343-56D0627C6894}" presName="connectorText" presStyleLbl="sibTrans2D1" presStyleIdx="3" presStyleCnt="4"/>
      <dgm:spPr/>
      <dgm:t>
        <a:bodyPr/>
        <a:lstStyle/>
        <a:p>
          <a:endParaRPr lang="id-ID"/>
        </a:p>
      </dgm:t>
    </dgm:pt>
    <dgm:pt modelId="{4189EAEE-7A5C-4D56-98D8-1D0A1CDA465D}" type="pres">
      <dgm:prSet presAssocID="{ABBA83EE-8B85-476F-886B-9125C268BBBD}" presName="node" presStyleLbl="node1" presStyleIdx="3" presStyleCnt="4">
        <dgm:presLayoutVars>
          <dgm:bulletEnabled val="1"/>
        </dgm:presLayoutVars>
      </dgm:prSet>
      <dgm:spPr/>
      <dgm:t>
        <a:bodyPr/>
        <a:lstStyle/>
        <a:p>
          <a:endParaRPr lang="id-ID"/>
        </a:p>
      </dgm:t>
    </dgm:pt>
  </dgm:ptLst>
  <dgm:cxnLst>
    <dgm:cxn modelId="{7CADD709-902F-4741-9D65-7A56CBC3A031}" type="presOf" srcId="{A862CCFC-143C-4CFB-AF45-E91C20F6D9E8}" destId="{69015750-5186-43B5-9E83-CFFAA11B57A8}" srcOrd="0" destOrd="0" presId="urn:microsoft.com/office/officeart/2005/8/layout/radial5"/>
    <dgm:cxn modelId="{4EBB459C-D4E0-40D8-B788-1B301B3C6733}" type="presOf" srcId="{9BE24F73-93C1-4596-A3F5-AD40AAC2A545}" destId="{E411EAC8-EE54-4CCF-A677-814690804B5D}" srcOrd="0" destOrd="0" presId="urn:microsoft.com/office/officeart/2005/8/layout/radial5"/>
    <dgm:cxn modelId="{885A1D90-C495-451D-836A-0D2ECAF44144}" type="presOf" srcId="{3A6DF1A3-2ACD-4340-8578-ACCAD784F4D1}" destId="{7D114421-A089-4F2F-B7B5-F85E5F6E4388}" srcOrd="1" destOrd="0" presId="urn:microsoft.com/office/officeart/2005/8/layout/radial5"/>
    <dgm:cxn modelId="{DC3D2D69-967B-4D0A-8701-C43CD8D5D2D8}" type="presOf" srcId="{ABBA83EE-8B85-476F-886B-9125C268BBBD}" destId="{4189EAEE-7A5C-4D56-98D8-1D0A1CDA465D}" srcOrd="0" destOrd="0" presId="urn:microsoft.com/office/officeart/2005/8/layout/radial5"/>
    <dgm:cxn modelId="{885063CA-A84A-4CB1-8704-18B65D006738}" srcId="{182F211A-F560-4E63-BA24-7769C617BC0D}" destId="{A862CCFC-143C-4CFB-AF45-E91C20F6D9E8}" srcOrd="0" destOrd="0" parTransId="{08D53AE1-9110-4F88-B051-66844155465F}" sibTransId="{EC79FA3F-6DE5-46BD-B787-4091E275361F}"/>
    <dgm:cxn modelId="{11B2B116-EC3A-4A39-BCEA-0A461B756835}" srcId="{A862CCFC-143C-4CFB-AF45-E91C20F6D9E8}" destId="{41A67444-1BE6-4AF2-A005-E8FA062C1E99}" srcOrd="1" destOrd="0" parTransId="{3A6DF1A3-2ACD-4340-8578-ACCAD784F4D1}" sibTransId="{C2228775-F6AF-4A41-9233-BEF8B754D958}"/>
    <dgm:cxn modelId="{7B9D1590-CEFD-40ED-8960-D090A19F9CCE}" type="presOf" srcId="{41A67444-1BE6-4AF2-A005-E8FA062C1E99}" destId="{31C0EFA2-F782-464F-9CD9-7D93AACDB794}" srcOrd="0" destOrd="0" presId="urn:microsoft.com/office/officeart/2005/8/layout/radial5"/>
    <dgm:cxn modelId="{8F07CF84-441A-4E8A-BAEF-784B48BD2C8F}" type="presOf" srcId="{3A6DF1A3-2ACD-4340-8578-ACCAD784F4D1}" destId="{C8C6EF08-E722-4C48-8BD8-08035DA9CDA2}" srcOrd="0" destOrd="0" presId="urn:microsoft.com/office/officeart/2005/8/layout/radial5"/>
    <dgm:cxn modelId="{E459CE89-D965-4652-988E-BD7BF56B2178}" srcId="{A862CCFC-143C-4CFB-AF45-E91C20F6D9E8}" destId="{49893BED-E078-429B-979B-FD22813E194D}" srcOrd="0" destOrd="0" parTransId="{C448AF03-802B-4A4E-830A-B017647B3585}" sibTransId="{16C4BBE5-CBF2-450E-BF24-9EB5097A4978}"/>
    <dgm:cxn modelId="{1E30AD1B-A903-4F5B-8792-7D515B556F52}" type="presOf" srcId="{36E620D5-9337-49EF-9343-56D0627C6894}" destId="{B6EC838E-F686-4F9D-80D2-7A5BA7BB7A35}" srcOrd="0" destOrd="0" presId="urn:microsoft.com/office/officeart/2005/8/layout/radial5"/>
    <dgm:cxn modelId="{4BA96A61-5620-44F6-8CFC-C1AD82DA44A2}" srcId="{A862CCFC-143C-4CFB-AF45-E91C20F6D9E8}" destId="{ABBA83EE-8B85-476F-886B-9125C268BBBD}" srcOrd="3" destOrd="0" parTransId="{36E620D5-9337-49EF-9343-56D0627C6894}" sibTransId="{4E76C818-BC8F-47CB-9F2E-D72579F3390B}"/>
    <dgm:cxn modelId="{116D2909-D17E-4959-9C3A-0D1FC59ED867}" type="presOf" srcId="{49893BED-E078-429B-979B-FD22813E194D}" destId="{E54FB0AB-AE94-49A7-AF16-0DE55999DFAD}" srcOrd="0" destOrd="0" presId="urn:microsoft.com/office/officeart/2005/8/layout/radial5"/>
    <dgm:cxn modelId="{EF34256C-14FE-4FDC-8226-E27677FF50A6}" type="presOf" srcId="{9BE24F73-93C1-4596-A3F5-AD40AAC2A545}" destId="{59D8FED1-3C6A-4D88-9928-2790630D63FA}" srcOrd="1" destOrd="0" presId="urn:microsoft.com/office/officeart/2005/8/layout/radial5"/>
    <dgm:cxn modelId="{F9E152CA-13AC-466B-BFD9-033478C7A99C}" type="presOf" srcId="{C448AF03-802B-4A4E-830A-B017647B3585}" destId="{445F0178-16E4-49EC-8E26-EC5E5F31963D}" srcOrd="1" destOrd="0" presId="urn:microsoft.com/office/officeart/2005/8/layout/radial5"/>
    <dgm:cxn modelId="{6493E49A-1AA4-4B39-BAB2-2ECAEAD39F67}" type="presOf" srcId="{36E620D5-9337-49EF-9343-56D0627C6894}" destId="{01D2BD92-B167-4E86-953A-5DA4655AAD7E}" srcOrd="1" destOrd="0" presId="urn:microsoft.com/office/officeart/2005/8/layout/radial5"/>
    <dgm:cxn modelId="{282937F2-39FA-4500-B191-AA96C5164588}" type="presOf" srcId="{D0F6FB5F-5F58-476D-8CA8-B9EF1D8E5EAD}" destId="{6ADD858B-B017-4583-BA06-9BFDDF5299AD}" srcOrd="0" destOrd="0" presId="urn:microsoft.com/office/officeart/2005/8/layout/radial5"/>
    <dgm:cxn modelId="{E6417DAC-D46C-46BE-BBAB-5429C43F31C6}" type="presOf" srcId="{182F211A-F560-4E63-BA24-7769C617BC0D}" destId="{239CDE19-976C-4226-8836-A9CD7FE4AC2C}" srcOrd="0" destOrd="0" presId="urn:microsoft.com/office/officeart/2005/8/layout/radial5"/>
    <dgm:cxn modelId="{B9B214C3-7C82-458D-8C21-4C4E10B626CC}" type="presOf" srcId="{C448AF03-802B-4A4E-830A-B017647B3585}" destId="{D1C462BF-B5C6-4D6B-BFBD-779025FA8368}" srcOrd="0" destOrd="0" presId="urn:microsoft.com/office/officeart/2005/8/layout/radial5"/>
    <dgm:cxn modelId="{6FB6C450-14C1-497A-890F-E37D8910F7A7}" srcId="{A862CCFC-143C-4CFB-AF45-E91C20F6D9E8}" destId="{D0F6FB5F-5F58-476D-8CA8-B9EF1D8E5EAD}" srcOrd="2" destOrd="0" parTransId="{9BE24F73-93C1-4596-A3F5-AD40AAC2A545}" sibTransId="{1B0BB22B-EF81-4864-B658-66B2D2EEE4EB}"/>
    <dgm:cxn modelId="{0DF92CA6-5726-4D4D-B323-7760108887BF}" type="presParOf" srcId="{239CDE19-976C-4226-8836-A9CD7FE4AC2C}" destId="{69015750-5186-43B5-9E83-CFFAA11B57A8}" srcOrd="0" destOrd="0" presId="urn:microsoft.com/office/officeart/2005/8/layout/radial5"/>
    <dgm:cxn modelId="{5C12A070-243E-4B53-9090-B3718CA4A90D}" type="presParOf" srcId="{239CDE19-976C-4226-8836-A9CD7FE4AC2C}" destId="{D1C462BF-B5C6-4D6B-BFBD-779025FA8368}" srcOrd="1" destOrd="0" presId="urn:microsoft.com/office/officeart/2005/8/layout/radial5"/>
    <dgm:cxn modelId="{13A8406F-B1FE-4B30-B46A-D9BF453997F4}" type="presParOf" srcId="{D1C462BF-B5C6-4D6B-BFBD-779025FA8368}" destId="{445F0178-16E4-49EC-8E26-EC5E5F31963D}" srcOrd="0" destOrd="0" presId="urn:microsoft.com/office/officeart/2005/8/layout/radial5"/>
    <dgm:cxn modelId="{14AF7B42-B910-4501-A977-348007040237}" type="presParOf" srcId="{239CDE19-976C-4226-8836-A9CD7FE4AC2C}" destId="{E54FB0AB-AE94-49A7-AF16-0DE55999DFAD}" srcOrd="2" destOrd="0" presId="urn:microsoft.com/office/officeart/2005/8/layout/radial5"/>
    <dgm:cxn modelId="{23E62855-EC9C-4C46-BC35-3142FE16D101}" type="presParOf" srcId="{239CDE19-976C-4226-8836-A9CD7FE4AC2C}" destId="{C8C6EF08-E722-4C48-8BD8-08035DA9CDA2}" srcOrd="3" destOrd="0" presId="urn:microsoft.com/office/officeart/2005/8/layout/radial5"/>
    <dgm:cxn modelId="{A835AD28-2304-4667-B45D-809C063ED46A}" type="presParOf" srcId="{C8C6EF08-E722-4C48-8BD8-08035DA9CDA2}" destId="{7D114421-A089-4F2F-B7B5-F85E5F6E4388}" srcOrd="0" destOrd="0" presId="urn:microsoft.com/office/officeart/2005/8/layout/radial5"/>
    <dgm:cxn modelId="{7C2F9A7B-0814-4A9F-BCB6-661C445F5952}" type="presParOf" srcId="{239CDE19-976C-4226-8836-A9CD7FE4AC2C}" destId="{31C0EFA2-F782-464F-9CD9-7D93AACDB794}" srcOrd="4" destOrd="0" presId="urn:microsoft.com/office/officeart/2005/8/layout/radial5"/>
    <dgm:cxn modelId="{AB8769FA-813B-4E1A-AA31-1EF3E5284AA6}" type="presParOf" srcId="{239CDE19-976C-4226-8836-A9CD7FE4AC2C}" destId="{E411EAC8-EE54-4CCF-A677-814690804B5D}" srcOrd="5" destOrd="0" presId="urn:microsoft.com/office/officeart/2005/8/layout/radial5"/>
    <dgm:cxn modelId="{6755FFC8-27FC-4FA1-9EBB-B9E51357A85E}" type="presParOf" srcId="{E411EAC8-EE54-4CCF-A677-814690804B5D}" destId="{59D8FED1-3C6A-4D88-9928-2790630D63FA}" srcOrd="0" destOrd="0" presId="urn:microsoft.com/office/officeart/2005/8/layout/radial5"/>
    <dgm:cxn modelId="{1C8966D6-6927-4CCB-BAC0-B1991648A44C}" type="presParOf" srcId="{239CDE19-976C-4226-8836-A9CD7FE4AC2C}" destId="{6ADD858B-B017-4583-BA06-9BFDDF5299AD}" srcOrd="6" destOrd="0" presId="urn:microsoft.com/office/officeart/2005/8/layout/radial5"/>
    <dgm:cxn modelId="{062D6209-0959-43EB-B12A-4180FAFBFC44}" type="presParOf" srcId="{239CDE19-976C-4226-8836-A9CD7FE4AC2C}" destId="{B6EC838E-F686-4F9D-80D2-7A5BA7BB7A35}" srcOrd="7" destOrd="0" presId="urn:microsoft.com/office/officeart/2005/8/layout/radial5"/>
    <dgm:cxn modelId="{CC3906BD-C458-418F-BAEE-6FCA4C0B2E05}" type="presParOf" srcId="{B6EC838E-F686-4F9D-80D2-7A5BA7BB7A35}" destId="{01D2BD92-B167-4E86-953A-5DA4655AAD7E}" srcOrd="0" destOrd="0" presId="urn:microsoft.com/office/officeart/2005/8/layout/radial5"/>
    <dgm:cxn modelId="{B401590F-835C-4DB1-AEF7-3BB798D0BC3D}" type="presParOf" srcId="{239CDE19-976C-4226-8836-A9CD7FE4AC2C}" destId="{4189EAEE-7A5C-4D56-98D8-1D0A1CDA465D}" srcOrd="8" destOrd="0" presId="urn:microsoft.com/office/officeart/2005/8/layout/radial5"/>
  </dgm:cxnLst>
  <dgm:bg/>
  <dgm:whole/>
</dgm:dataModel>
</file>

<file path=ppt/diagrams/data4.xml><?xml version="1.0" encoding="utf-8"?>
<dgm:dataModel xmlns:dgm="http://schemas.openxmlformats.org/drawingml/2006/diagram" xmlns:a="http://schemas.openxmlformats.org/drawingml/2006/main">
  <dgm:ptLst>
    <dgm:pt modelId="{182F211A-F560-4E63-BA24-7769C617BC0D}"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id-ID"/>
        </a:p>
      </dgm:t>
    </dgm:pt>
    <dgm:pt modelId="{A862CCFC-143C-4CFB-AF45-E91C20F6D9E8}">
      <dgm:prSet phldrT="[Text]"/>
      <dgm:spPr/>
      <dgm:t>
        <a:bodyPr/>
        <a:lstStyle/>
        <a:p>
          <a:r>
            <a:rPr lang="id-ID" dirty="0" smtClean="0"/>
            <a:t>IT</a:t>
          </a:r>
          <a:endParaRPr lang="id-ID" dirty="0"/>
        </a:p>
      </dgm:t>
    </dgm:pt>
    <dgm:pt modelId="{08D53AE1-9110-4F88-B051-66844155465F}" type="parTrans" cxnId="{885063CA-A84A-4CB1-8704-18B65D006738}">
      <dgm:prSet/>
      <dgm:spPr/>
      <dgm:t>
        <a:bodyPr/>
        <a:lstStyle/>
        <a:p>
          <a:endParaRPr lang="id-ID"/>
        </a:p>
      </dgm:t>
    </dgm:pt>
    <dgm:pt modelId="{EC79FA3F-6DE5-46BD-B787-4091E275361F}" type="sibTrans" cxnId="{885063CA-A84A-4CB1-8704-18B65D006738}">
      <dgm:prSet/>
      <dgm:spPr/>
      <dgm:t>
        <a:bodyPr/>
        <a:lstStyle/>
        <a:p>
          <a:endParaRPr lang="id-ID"/>
        </a:p>
      </dgm:t>
    </dgm:pt>
    <dgm:pt modelId="{49893BED-E078-429B-979B-FD22813E194D}">
      <dgm:prSet phldrT="[Text]"/>
      <dgm:spPr/>
      <dgm:t>
        <a:bodyPr/>
        <a:lstStyle/>
        <a:p>
          <a:r>
            <a:rPr lang="id-ID" dirty="0" smtClean="0"/>
            <a:t>Component</a:t>
          </a:r>
          <a:endParaRPr lang="id-ID" dirty="0"/>
        </a:p>
      </dgm:t>
    </dgm:pt>
    <dgm:pt modelId="{C448AF03-802B-4A4E-830A-B017647B3585}" type="parTrans" cxnId="{E459CE89-D965-4652-988E-BD7BF56B2178}">
      <dgm:prSet/>
      <dgm:spPr/>
      <dgm:t>
        <a:bodyPr/>
        <a:lstStyle/>
        <a:p>
          <a:endParaRPr lang="id-ID"/>
        </a:p>
      </dgm:t>
    </dgm:pt>
    <dgm:pt modelId="{16C4BBE5-CBF2-450E-BF24-9EB5097A4978}" type="sibTrans" cxnId="{E459CE89-D965-4652-988E-BD7BF56B2178}">
      <dgm:prSet/>
      <dgm:spPr/>
      <dgm:t>
        <a:bodyPr/>
        <a:lstStyle/>
        <a:p>
          <a:endParaRPr lang="id-ID"/>
        </a:p>
      </dgm:t>
    </dgm:pt>
    <dgm:pt modelId="{41A67444-1BE6-4AF2-A005-E8FA062C1E99}">
      <dgm:prSet phldrT="[Text]"/>
      <dgm:spPr/>
      <dgm:t>
        <a:bodyPr/>
        <a:lstStyle/>
        <a:p>
          <a:r>
            <a:rPr lang="id-ID" dirty="0" smtClean="0"/>
            <a:t>Organization</a:t>
          </a:r>
          <a:endParaRPr lang="id-ID" dirty="0"/>
        </a:p>
      </dgm:t>
    </dgm:pt>
    <dgm:pt modelId="{3A6DF1A3-2ACD-4340-8578-ACCAD784F4D1}" type="parTrans" cxnId="{11B2B116-EC3A-4A39-BCEA-0A461B756835}">
      <dgm:prSet/>
      <dgm:spPr/>
      <dgm:t>
        <a:bodyPr/>
        <a:lstStyle/>
        <a:p>
          <a:endParaRPr lang="id-ID"/>
        </a:p>
      </dgm:t>
    </dgm:pt>
    <dgm:pt modelId="{C2228775-F6AF-4A41-9233-BEF8B754D958}" type="sibTrans" cxnId="{11B2B116-EC3A-4A39-BCEA-0A461B756835}">
      <dgm:prSet/>
      <dgm:spPr/>
      <dgm:t>
        <a:bodyPr/>
        <a:lstStyle/>
        <a:p>
          <a:endParaRPr lang="id-ID"/>
        </a:p>
      </dgm:t>
    </dgm:pt>
    <dgm:pt modelId="{D0F6FB5F-5F58-476D-8CA8-B9EF1D8E5EAD}">
      <dgm:prSet phldrT="[Text]"/>
      <dgm:spPr/>
      <dgm:t>
        <a:bodyPr/>
        <a:lstStyle/>
        <a:p>
          <a:r>
            <a:rPr lang="id-ID" dirty="0" smtClean="0"/>
            <a:t>Service</a:t>
          </a:r>
          <a:endParaRPr lang="id-ID" dirty="0"/>
        </a:p>
      </dgm:t>
    </dgm:pt>
    <dgm:pt modelId="{9BE24F73-93C1-4596-A3F5-AD40AAC2A545}" type="parTrans" cxnId="{6FB6C450-14C1-497A-890F-E37D8910F7A7}">
      <dgm:prSet/>
      <dgm:spPr/>
      <dgm:t>
        <a:bodyPr/>
        <a:lstStyle/>
        <a:p>
          <a:endParaRPr lang="id-ID"/>
        </a:p>
      </dgm:t>
    </dgm:pt>
    <dgm:pt modelId="{1B0BB22B-EF81-4864-B658-66B2D2EEE4EB}" type="sibTrans" cxnId="{6FB6C450-14C1-497A-890F-E37D8910F7A7}">
      <dgm:prSet/>
      <dgm:spPr/>
      <dgm:t>
        <a:bodyPr/>
        <a:lstStyle/>
        <a:p>
          <a:endParaRPr lang="id-ID"/>
        </a:p>
      </dgm:t>
    </dgm:pt>
    <dgm:pt modelId="{ABBA83EE-8B85-476F-886B-9125C268BBBD}">
      <dgm:prSet phldrT="[Text]"/>
      <dgm:spPr/>
      <dgm:t>
        <a:bodyPr/>
        <a:lstStyle/>
        <a:p>
          <a:r>
            <a:rPr lang="id-ID" dirty="0" smtClean="0"/>
            <a:t>Asset</a:t>
          </a:r>
          <a:endParaRPr lang="id-ID" dirty="0"/>
        </a:p>
      </dgm:t>
    </dgm:pt>
    <dgm:pt modelId="{36E620D5-9337-49EF-9343-56D0627C6894}" type="parTrans" cxnId="{4BA96A61-5620-44F6-8CFC-C1AD82DA44A2}">
      <dgm:prSet/>
      <dgm:spPr/>
      <dgm:t>
        <a:bodyPr/>
        <a:lstStyle/>
        <a:p>
          <a:endParaRPr lang="id-ID"/>
        </a:p>
      </dgm:t>
    </dgm:pt>
    <dgm:pt modelId="{4E76C818-BC8F-47CB-9F2E-D72579F3390B}" type="sibTrans" cxnId="{4BA96A61-5620-44F6-8CFC-C1AD82DA44A2}">
      <dgm:prSet/>
      <dgm:spPr/>
      <dgm:t>
        <a:bodyPr/>
        <a:lstStyle/>
        <a:p>
          <a:endParaRPr lang="id-ID"/>
        </a:p>
      </dgm:t>
    </dgm:pt>
    <dgm:pt modelId="{239CDE19-976C-4226-8836-A9CD7FE4AC2C}" type="pres">
      <dgm:prSet presAssocID="{182F211A-F560-4E63-BA24-7769C617BC0D}" presName="Name0" presStyleCnt="0">
        <dgm:presLayoutVars>
          <dgm:chMax val="1"/>
          <dgm:dir/>
          <dgm:animLvl val="ctr"/>
          <dgm:resizeHandles val="exact"/>
        </dgm:presLayoutVars>
      </dgm:prSet>
      <dgm:spPr/>
      <dgm:t>
        <a:bodyPr/>
        <a:lstStyle/>
        <a:p>
          <a:endParaRPr lang="id-ID"/>
        </a:p>
      </dgm:t>
    </dgm:pt>
    <dgm:pt modelId="{69015750-5186-43B5-9E83-CFFAA11B57A8}" type="pres">
      <dgm:prSet presAssocID="{A862CCFC-143C-4CFB-AF45-E91C20F6D9E8}" presName="centerShape" presStyleLbl="node0" presStyleIdx="0" presStyleCnt="1"/>
      <dgm:spPr/>
      <dgm:t>
        <a:bodyPr/>
        <a:lstStyle/>
        <a:p>
          <a:endParaRPr lang="id-ID"/>
        </a:p>
      </dgm:t>
    </dgm:pt>
    <dgm:pt modelId="{D1C462BF-B5C6-4D6B-BFBD-779025FA8368}" type="pres">
      <dgm:prSet presAssocID="{C448AF03-802B-4A4E-830A-B017647B3585}" presName="parTrans" presStyleLbl="sibTrans2D1" presStyleIdx="0" presStyleCnt="4"/>
      <dgm:spPr/>
      <dgm:t>
        <a:bodyPr/>
        <a:lstStyle/>
        <a:p>
          <a:endParaRPr lang="id-ID"/>
        </a:p>
      </dgm:t>
    </dgm:pt>
    <dgm:pt modelId="{445F0178-16E4-49EC-8E26-EC5E5F31963D}" type="pres">
      <dgm:prSet presAssocID="{C448AF03-802B-4A4E-830A-B017647B3585}" presName="connectorText" presStyleLbl="sibTrans2D1" presStyleIdx="0" presStyleCnt="4"/>
      <dgm:spPr/>
      <dgm:t>
        <a:bodyPr/>
        <a:lstStyle/>
        <a:p>
          <a:endParaRPr lang="id-ID"/>
        </a:p>
      </dgm:t>
    </dgm:pt>
    <dgm:pt modelId="{E54FB0AB-AE94-49A7-AF16-0DE55999DFAD}" type="pres">
      <dgm:prSet presAssocID="{49893BED-E078-429B-979B-FD22813E194D}" presName="node" presStyleLbl="node1" presStyleIdx="0" presStyleCnt="4">
        <dgm:presLayoutVars>
          <dgm:bulletEnabled val="1"/>
        </dgm:presLayoutVars>
      </dgm:prSet>
      <dgm:spPr/>
      <dgm:t>
        <a:bodyPr/>
        <a:lstStyle/>
        <a:p>
          <a:endParaRPr lang="id-ID"/>
        </a:p>
      </dgm:t>
    </dgm:pt>
    <dgm:pt modelId="{C8C6EF08-E722-4C48-8BD8-08035DA9CDA2}" type="pres">
      <dgm:prSet presAssocID="{3A6DF1A3-2ACD-4340-8578-ACCAD784F4D1}" presName="parTrans" presStyleLbl="sibTrans2D1" presStyleIdx="1" presStyleCnt="4"/>
      <dgm:spPr/>
      <dgm:t>
        <a:bodyPr/>
        <a:lstStyle/>
        <a:p>
          <a:endParaRPr lang="id-ID"/>
        </a:p>
      </dgm:t>
    </dgm:pt>
    <dgm:pt modelId="{7D114421-A089-4F2F-B7B5-F85E5F6E4388}" type="pres">
      <dgm:prSet presAssocID="{3A6DF1A3-2ACD-4340-8578-ACCAD784F4D1}" presName="connectorText" presStyleLbl="sibTrans2D1" presStyleIdx="1" presStyleCnt="4"/>
      <dgm:spPr/>
      <dgm:t>
        <a:bodyPr/>
        <a:lstStyle/>
        <a:p>
          <a:endParaRPr lang="id-ID"/>
        </a:p>
      </dgm:t>
    </dgm:pt>
    <dgm:pt modelId="{31C0EFA2-F782-464F-9CD9-7D93AACDB794}" type="pres">
      <dgm:prSet presAssocID="{41A67444-1BE6-4AF2-A005-E8FA062C1E99}" presName="node" presStyleLbl="node1" presStyleIdx="1" presStyleCnt="4">
        <dgm:presLayoutVars>
          <dgm:bulletEnabled val="1"/>
        </dgm:presLayoutVars>
      </dgm:prSet>
      <dgm:spPr/>
      <dgm:t>
        <a:bodyPr/>
        <a:lstStyle/>
        <a:p>
          <a:endParaRPr lang="id-ID"/>
        </a:p>
      </dgm:t>
    </dgm:pt>
    <dgm:pt modelId="{E411EAC8-EE54-4CCF-A677-814690804B5D}" type="pres">
      <dgm:prSet presAssocID="{9BE24F73-93C1-4596-A3F5-AD40AAC2A545}" presName="parTrans" presStyleLbl="sibTrans2D1" presStyleIdx="2" presStyleCnt="4"/>
      <dgm:spPr/>
      <dgm:t>
        <a:bodyPr/>
        <a:lstStyle/>
        <a:p>
          <a:endParaRPr lang="id-ID"/>
        </a:p>
      </dgm:t>
    </dgm:pt>
    <dgm:pt modelId="{59D8FED1-3C6A-4D88-9928-2790630D63FA}" type="pres">
      <dgm:prSet presAssocID="{9BE24F73-93C1-4596-A3F5-AD40AAC2A545}" presName="connectorText" presStyleLbl="sibTrans2D1" presStyleIdx="2" presStyleCnt="4"/>
      <dgm:spPr/>
      <dgm:t>
        <a:bodyPr/>
        <a:lstStyle/>
        <a:p>
          <a:endParaRPr lang="id-ID"/>
        </a:p>
      </dgm:t>
    </dgm:pt>
    <dgm:pt modelId="{6ADD858B-B017-4583-BA06-9BFDDF5299AD}" type="pres">
      <dgm:prSet presAssocID="{D0F6FB5F-5F58-476D-8CA8-B9EF1D8E5EAD}" presName="node" presStyleLbl="node1" presStyleIdx="2" presStyleCnt="4">
        <dgm:presLayoutVars>
          <dgm:bulletEnabled val="1"/>
        </dgm:presLayoutVars>
      </dgm:prSet>
      <dgm:spPr/>
      <dgm:t>
        <a:bodyPr/>
        <a:lstStyle/>
        <a:p>
          <a:endParaRPr lang="id-ID"/>
        </a:p>
      </dgm:t>
    </dgm:pt>
    <dgm:pt modelId="{B6EC838E-F686-4F9D-80D2-7A5BA7BB7A35}" type="pres">
      <dgm:prSet presAssocID="{36E620D5-9337-49EF-9343-56D0627C6894}" presName="parTrans" presStyleLbl="sibTrans2D1" presStyleIdx="3" presStyleCnt="4"/>
      <dgm:spPr/>
      <dgm:t>
        <a:bodyPr/>
        <a:lstStyle/>
        <a:p>
          <a:endParaRPr lang="id-ID"/>
        </a:p>
      </dgm:t>
    </dgm:pt>
    <dgm:pt modelId="{01D2BD92-B167-4E86-953A-5DA4655AAD7E}" type="pres">
      <dgm:prSet presAssocID="{36E620D5-9337-49EF-9343-56D0627C6894}" presName="connectorText" presStyleLbl="sibTrans2D1" presStyleIdx="3" presStyleCnt="4"/>
      <dgm:spPr/>
      <dgm:t>
        <a:bodyPr/>
        <a:lstStyle/>
        <a:p>
          <a:endParaRPr lang="id-ID"/>
        </a:p>
      </dgm:t>
    </dgm:pt>
    <dgm:pt modelId="{4189EAEE-7A5C-4D56-98D8-1D0A1CDA465D}" type="pres">
      <dgm:prSet presAssocID="{ABBA83EE-8B85-476F-886B-9125C268BBBD}" presName="node" presStyleLbl="node1" presStyleIdx="3" presStyleCnt="4">
        <dgm:presLayoutVars>
          <dgm:bulletEnabled val="1"/>
        </dgm:presLayoutVars>
      </dgm:prSet>
      <dgm:spPr/>
      <dgm:t>
        <a:bodyPr/>
        <a:lstStyle/>
        <a:p>
          <a:endParaRPr lang="id-ID"/>
        </a:p>
      </dgm:t>
    </dgm:pt>
  </dgm:ptLst>
  <dgm:cxnLst>
    <dgm:cxn modelId="{04BC56CA-007F-458A-97CF-0A619E1ADD39}" type="presOf" srcId="{36E620D5-9337-49EF-9343-56D0627C6894}" destId="{B6EC838E-F686-4F9D-80D2-7A5BA7BB7A35}" srcOrd="0" destOrd="0" presId="urn:microsoft.com/office/officeart/2005/8/layout/radial5"/>
    <dgm:cxn modelId="{3F536FA8-3544-4BB7-9420-F0FDF27230EF}" type="presOf" srcId="{3A6DF1A3-2ACD-4340-8578-ACCAD784F4D1}" destId="{7D114421-A089-4F2F-B7B5-F85E5F6E4388}" srcOrd="1" destOrd="0" presId="urn:microsoft.com/office/officeart/2005/8/layout/radial5"/>
    <dgm:cxn modelId="{79F23857-43EA-46CF-A59C-8EDCE5021D74}" type="presOf" srcId="{9BE24F73-93C1-4596-A3F5-AD40AAC2A545}" destId="{59D8FED1-3C6A-4D88-9928-2790630D63FA}" srcOrd="1" destOrd="0" presId="urn:microsoft.com/office/officeart/2005/8/layout/radial5"/>
    <dgm:cxn modelId="{885063CA-A84A-4CB1-8704-18B65D006738}" srcId="{182F211A-F560-4E63-BA24-7769C617BC0D}" destId="{A862CCFC-143C-4CFB-AF45-E91C20F6D9E8}" srcOrd="0" destOrd="0" parTransId="{08D53AE1-9110-4F88-B051-66844155465F}" sibTransId="{EC79FA3F-6DE5-46BD-B787-4091E275361F}"/>
    <dgm:cxn modelId="{A769E36E-3AAD-447E-BB75-8099DBAECA0E}" type="presOf" srcId="{9BE24F73-93C1-4596-A3F5-AD40AAC2A545}" destId="{E411EAC8-EE54-4CCF-A677-814690804B5D}" srcOrd="0" destOrd="0" presId="urn:microsoft.com/office/officeart/2005/8/layout/radial5"/>
    <dgm:cxn modelId="{42E23E85-4FD4-479E-AE39-76CAE69530E4}" type="presOf" srcId="{182F211A-F560-4E63-BA24-7769C617BC0D}" destId="{239CDE19-976C-4226-8836-A9CD7FE4AC2C}" srcOrd="0" destOrd="0" presId="urn:microsoft.com/office/officeart/2005/8/layout/radial5"/>
    <dgm:cxn modelId="{11B2B116-EC3A-4A39-BCEA-0A461B756835}" srcId="{A862CCFC-143C-4CFB-AF45-E91C20F6D9E8}" destId="{41A67444-1BE6-4AF2-A005-E8FA062C1E99}" srcOrd="1" destOrd="0" parTransId="{3A6DF1A3-2ACD-4340-8578-ACCAD784F4D1}" sibTransId="{C2228775-F6AF-4A41-9233-BEF8B754D958}"/>
    <dgm:cxn modelId="{AE74ABCB-24E3-4760-B64D-5B14DA5955F7}" type="presOf" srcId="{D0F6FB5F-5F58-476D-8CA8-B9EF1D8E5EAD}" destId="{6ADD858B-B017-4583-BA06-9BFDDF5299AD}" srcOrd="0" destOrd="0" presId="urn:microsoft.com/office/officeart/2005/8/layout/radial5"/>
    <dgm:cxn modelId="{E459CE89-D965-4652-988E-BD7BF56B2178}" srcId="{A862CCFC-143C-4CFB-AF45-E91C20F6D9E8}" destId="{49893BED-E078-429B-979B-FD22813E194D}" srcOrd="0" destOrd="0" parTransId="{C448AF03-802B-4A4E-830A-B017647B3585}" sibTransId="{16C4BBE5-CBF2-450E-BF24-9EB5097A4978}"/>
    <dgm:cxn modelId="{4BA96A61-5620-44F6-8CFC-C1AD82DA44A2}" srcId="{A862CCFC-143C-4CFB-AF45-E91C20F6D9E8}" destId="{ABBA83EE-8B85-476F-886B-9125C268BBBD}" srcOrd="3" destOrd="0" parTransId="{36E620D5-9337-49EF-9343-56D0627C6894}" sibTransId="{4E76C818-BC8F-47CB-9F2E-D72579F3390B}"/>
    <dgm:cxn modelId="{27014E2A-B7D7-4CC8-91C0-BDC95EA9939D}" type="presOf" srcId="{C448AF03-802B-4A4E-830A-B017647B3585}" destId="{445F0178-16E4-49EC-8E26-EC5E5F31963D}" srcOrd="1" destOrd="0" presId="urn:microsoft.com/office/officeart/2005/8/layout/radial5"/>
    <dgm:cxn modelId="{7FF2A8A2-4B11-4EC3-9898-DF9346F0ACD2}" type="presOf" srcId="{ABBA83EE-8B85-476F-886B-9125C268BBBD}" destId="{4189EAEE-7A5C-4D56-98D8-1D0A1CDA465D}" srcOrd="0" destOrd="0" presId="urn:microsoft.com/office/officeart/2005/8/layout/radial5"/>
    <dgm:cxn modelId="{81C54369-50D9-4049-B592-5DEEBC683E9A}" type="presOf" srcId="{49893BED-E078-429B-979B-FD22813E194D}" destId="{E54FB0AB-AE94-49A7-AF16-0DE55999DFAD}" srcOrd="0" destOrd="0" presId="urn:microsoft.com/office/officeart/2005/8/layout/radial5"/>
    <dgm:cxn modelId="{736B76FF-5738-43B9-BACE-98BE3D818F69}" type="presOf" srcId="{41A67444-1BE6-4AF2-A005-E8FA062C1E99}" destId="{31C0EFA2-F782-464F-9CD9-7D93AACDB794}" srcOrd="0" destOrd="0" presId="urn:microsoft.com/office/officeart/2005/8/layout/radial5"/>
    <dgm:cxn modelId="{64AEAA52-C1FE-4EB2-806F-2DF8F2A872D9}" type="presOf" srcId="{C448AF03-802B-4A4E-830A-B017647B3585}" destId="{D1C462BF-B5C6-4D6B-BFBD-779025FA8368}" srcOrd="0" destOrd="0" presId="urn:microsoft.com/office/officeart/2005/8/layout/radial5"/>
    <dgm:cxn modelId="{73BD5418-7C6D-45FC-BF3C-5E332CCB2ED3}" type="presOf" srcId="{3A6DF1A3-2ACD-4340-8578-ACCAD784F4D1}" destId="{C8C6EF08-E722-4C48-8BD8-08035DA9CDA2}" srcOrd="0" destOrd="0" presId="urn:microsoft.com/office/officeart/2005/8/layout/radial5"/>
    <dgm:cxn modelId="{6E5ADBA9-7A84-491D-80A6-930AD1553358}" type="presOf" srcId="{36E620D5-9337-49EF-9343-56D0627C6894}" destId="{01D2BD92-B167-4E86-953A-5DA4655AAD7E}" srcOrd="1" destOrd="0" presId="urn:microsoft.com/office/officeart/2005/8/layout/radial5"/>
    <dgm:cxn modelId="{FC6C7731-E428-4E3E-AE18-8E4219A8318F}" type="presOf" srcId="{A862CCFC-143C-4CFB-AF45-E91C20F6D9E8}" destId="{69015750-5186-43B5-9E83-CFFAA11B57A8}" srcOrd="0" destOrd="0" presId="urn:microsoft.com/office/officeart/2005/8/layout/radial5"/>
    <dgm:cxn modelId="{6FB6C450-14C1-497A-890F-E37D8910F7A7}" srcId="{A862CCFC-143C-4CFB-AF45-E91C20F6D9E8}" destId="{D0F6FB5F-5F58-476D-8CA8-B9EF1D8E5EAD}" srcOrd="2" destOrd="0" parTransId="{9BE24F73-93C1-4596-A3F5-AD40AAC2A545}" sibTransId="{1B0BB22B-EF81-4864-B658-66B2D2EEE4EB}"/>
    <dgm:cxn modelId="{E3C5413C-ABD8-4D1E-95D7-2E14C0BECEC8}" type="presParOf" srcId="{239CDE19-976C-4226-8836-A9CD7FE4AC2C}" destId="{69015750-5186-43B5-9E83-CFFAA11B57A8}" srcOrd="0" destOrd="0" presId="urn:microsoft.com/office/officeart/2005/8/layout/radial5"/>
    <dgm:cxn modelId="{CF9C4824-F4A8-4413-8751-C4C8A7BA73D5}" type="presParOf" srcId="{239CDE19-976C-4226-8836-A9CD7FE4AC2C}" destId="{D1C462BF-B5C6-4D6B-BFBD-779025FA8368}" srcOrd="1" destOrd="0" presId="urn:microsoft.com/office/officeart/2005/8/layout/radial5"/>
    <dgm:cxn modelId="{BEB104F0-B55D-4E9D-B636-98F78BCC4D44}" type="presParOf" srcId="{D1C462BF-B5C6-4D6B-BFBD-779025FA8368}" destId="{445F0178-16E4-49EC-8E26-EC5E5F31963D}" srcOrd="0" destOrd="0" presId="urn:microsoft.com/office/officeart/2005/8/layout/radial5"/>
    <dgm:cxn modelId="{682A5B66-F472-4D39-9C01-3C1A4E3CC5D6}" type="presParOf" srcId="{239CDE19-976C-4226-8836-A9CD7FE4AC2C}" destId="{E54FB0AB-AE94-49A7-AF16-0DE55999DFAD}" srcOrd="2" destOrd="0" presId="urn:microsoft.com/office/officeart/2005/8/layout/radial5"/>
    <dgm:cxn modelId="{7A0520FD-60EF-4F83-A434-78CF98115564}" type="presParOf" srcId="{239CDE19-976C-4226-8836-A9CD7FE4AC2C}" destId="{C8C6EF08-E722-4C48-8BD8-08035DA9CDA2}" srcOrd="3" destOrd="0" presId="urn:microsoft.com/office/officeart/2005/8/layout/radial5"/>
    <dgm:cxn modelId="{E6A8BBBA-0C1F-4B9E-9D10-588EF30E2467}" type="presParOf" srcId="{C8C6EF08-E722-4C48-8BD8-08035DA9CDA2}" destId="{7D114421-A089-4F2F-B7B5-F85E5F6E4388}" srcOrd="0" destOrd="0" presId="urn:microsoft.com/office/officeart/2005/8/layout/radial5"/>
    <dgm:cxn modelId="{125B6A41-553F-4A9B-8953-C5A9A0F5033B}" type="presParOf" srcId="{239CDE19-976C-4226-8836-A9CD7FE4AC2C}" destId="{31C0EFA2-F782-464F-9CD9-7D93AACDB794}" srcOrd="4" destOrd="0" presId="urn:microsoft.com/office/officeart/2005/8/layout/radial5"/>
    <dgm:cxn modelId="{791806A8-7C47-4C78-A4AC-A3E91AF73F64}" type="presParOf" srcId="{239CDE19-976C-4226-8836-A9CD7FE4AC2C}" destId="{E411EAC8-EE54-4CCF-A677-814690804B5D}" srcOrd="5" destOrd="0" presId="urn:microsoft.com/office/officeart/2005/8/layout/radial5"/>
    <dgm:cxn modelId="{95A75105-C47C-4763-B2CE-4DD033EA5F9C}" type="presParOf" srcId="{E411EAC8-EE54-4CCF-A677-814690804B5D}" destId="{59D8FED1-3C6A-4D88-9928-2790630D63FA}" srcOrd="0" destOrd="0" presId="urn:microsoft.com/office/officeart/2005/8/layout/radial5"/>
    <dgm:cxn modelId="{90F70148-4DE1-41A0-ACCF-EAC4CDB9BE77}" type="presParOf" srcId="{239CDE19-976C-4226-8836-A9CD7FE4AC2C}" destId="{6ADD858B-B017-4583-BA06-9BFDDF5299AD}" srcOrd="6" destOrd="0" presId="urn:microsoft.com/office/officeart/2005/8/layout/radial5"/>
    <dgm:cxn modelId="{EC1CA5E4-C4AE-4354-896B-1B4B55290DC6}" type="presParOf" srcId="{239CDE19-976C-4226-8836-A9CD7FE4AC2C}" destId="{B6EC838E-F686-4F9D-80D2-7A5BA7BB7A35}" srcOrd="7" destOrd="0" presId="urn:microsoft.com/office/officeart/2005/8/layout/radial5"/>
    <dgm:cxn modelId="{C6737817-1E2A-4673-86B9-DECFB4C0418F}" type="presParOf" srcId="{B6EC838E-F686-4F9D-80D2-7A5BA7BB7A35}" destId="{01D2BD92-B167-4E86-953A-5DA4655AAD7E}" srcOrd="0" destOrd="0" presId="urn:microsoft.com/office/officeart/2005/8/layout/radial5"/>
    <dgm:cxn modelId="{E0E8F383-38BF-43FE-AA7A-04A883D26A88}" type="presParOf" srcId="{239CDE19-976C-4226-8836-A9CD7FE4AC2C}" destId="{4189EAEE-7A5C-4D56-98D8-1D0A1CDA465D}" srcOrd="8" destOrd="0" presId="urn:microsoft.com/office/officeart/2005/8/layout/radial5"/>
  </dgm:cxnLst>
  <dgm:bg/>
  <dgm:whole/>
</dgm:dataModel>
</file>

<file path=ppt/diagrams/data5.xml><?xml version="1.0" encoding="utf-8"?>
<dgm:dataModel xmlns:dgm="http://schemas.openxmlformats.org/drawingml/2006/diagram" xmlns:a="http://schemas.openxmlformats.org/drawingml/2006/main">
  <dgm:ptLst>
    <dgm:pt modelId="{1A8DA2CD-978E-472A-B918-D1F3632F31C9}" type="doc">
      <dgm:prSet loTypeId="urn:microsoft.com/office/officeart/2005/8/layout/pList2" loCatId="list" qsTypeId="urn:microsoft.com/office/officeart/2005/8/quickstyle/simple1" qsCatId="simple" csTypeId="urn:microsoft.com/office/officeart/2005/8/colors/colorful1" csCatId="colorful" phldr="1"/>
      <dgm:spPr/>
    </dgm:pt>
    <dgm:pt modelId="{25F4C7C3-9A64-4732-AC73-E1F7EB728753}">
      <dgm:prSet phldrT="[Text]"/>
      <dgm:spPr/>
      <dgm:t>
        <a:bodyPr/>
        <a:lstStyle/>
        <a:p>
          <a:r>
            <a:rPr lang="en-US" dirty="0" smtClean="0"/>
            <a:t>The UK Office of Government Commerce (OGC)</a:t>
          </a:r>
          <a:endParaRPr lang="en-US" dirty="0"/>
        </a:p>
      </dgm:t>
    </dgm:pt>
    <dgm:pt modelId="{EB9CB2EF-F851-4311-9F5B-8B3AA7ADC889}" type="parTrans" cxnId="{1DAFD80F-297F-49A6-B624-79B210CA8995}">
      <dgm:prSet/>
      <dgm:spPr/>
      <dgm:t>
        <a:bodyPr/>
        <a:lstStyle/>
        <a:p>
          <a:endParaRPr lang="en-US"/>
        </a:p>
      </dgm:t>
    </dgm:pt>
    <dgm:pt modelId="{FB5E2DE6-C083-4E5A-939E-C07273D1D36A}" type="sibTrans" cxnId="{1DAFD80F-297F-49A6-B624-79B210CA8995}">
      <dgm:prSet/>
      <dgm:spPr/>
      <dgm:t>
        <a:bodyPr/>
        <a:lstStyle/>
        <a:p>
          <a:endParaRPr lang="en-US"/>
        </a:p>
      </dgm:t>
    </dgm:pt>
    <dgm:pt modelId="{2827A698-A1D7-4ED6-A23B-00503D771C99}">
      <dgm:prSet phldrT="[Text]"/>
      <dgm:spPr/>
      <dgm:t>
        <a:bodyPr/>
        <a:lstStyle/>
        <a:p>
          <a:r>
            <a:rPr lang="en-US" dirty="0" smtClean="0"/>
            <a:t>The Information System Examination Board (ISEB)</a:t>
          </a:r>
          <a:endParaRPr lang="en-US" dirty="0"/>
        </a:p>
      </dgm:t>
    </dgm:pt>
    <dgm:pt modelId="{D0DF5289-36B0-4BD5-B171-6BF16C69A49A}" type="parTrans" cxnId="{3E1A3B5A-1B88-40C2-86B0-0F1776358BC9}">
      <dgm:prSet/>
      <dgm:spPr/>
      <dgm:t>
        <a:bodyPr/>
        <a:lstStyle/>
        <a:p>
          <a:endParaRPr lang="en-US"/>
        </a:p>
      </dgm:t>
    </dgm:pt>
    <dgm:pt modelId="{9085DDFD-E179-44A0-A96F-A5D425E0007A}" type="sibTrans" cxnId="{3E1A3B5A-1B88-40C2-86B0-0F1776358BC9}">
      <dgm:prSet/>
      <dgm:spPr/>
      <dgm:t>
        <a:bodyPr/>
        <a:lstStyle/>
        <a:p>
          <a:endParaRPr lang="en-US"/>
        </a:p>
      </dgm:t>
    </dgm:pt>
    <dgm:pt modelId="{44AE7038-253A-4B5F-B285-343824708FF9}">
      <dgm:prSet/>
      <dgm:spPr/>
      <dgm:t>
        <a:bodyPr/>
        <a:lstStyle/>
        <a:p>
          <a:r>
            <a:rPr lang="en-US" dirty="0" smtClean="0"/>
            <a:t>The IT Service Management Forum (</a:t>
          </a:r>
          <a:r>
            <a:rPr lang="en-US" dirty="0" err="1" smtClean="0"/>
            <a:t>itSMF</a:t>
          </a:r>
          <a:r>
            <a:rPr lang="en-US" dirty="0" smtClean="0"/>
            <a:t>)</a:t>
          </a:r>
        </a:p>
      </dgm:t>
    </dgm:pt>
    <dgm:pt modelId="{5A43B12C-FA26-4BA2-BAEC-BC7397BAA0EA}" type="parTrans" cxnId="{5DD46991-7016-4587-9C29-64B6C414EBF1}">
      <dgm:prSet/>
      <dgm:spPr/>
      <dgm:t>
        <a:bodyPr/>
        <a:lstStyle/>
        <a:p>
          <a:endParaRPr lang="en-US"/>
        </a:p>
      </dgm:t>
    </dgm:pt>
    <dgm:pt modelId="{96293587-480C-4A3D-A1DD-416C3BBE80D9}" type="sibTrans" cxnId="{5DD46991-7016-4587-9C29-64B6C414EBF1}">
      <dgm:prSet/>
      <dgm:spPr/>
      <dgm:t>
        <a:bodyPr/>
        <a:lstStyle/>
        <a:p>
          <a:endParaRPr lang="en-US"/>
        </a:p>
      </dgm:t>
    </dgm:pt>
    <dgm:pt modelId="{C9B8362F-4566-47DA-B36E-8874C13439C5}">
      <dgm:prSet/>
      <dgm:spPr/>
      <dgm:t>
        <a:bodyPr/>
        <a:lstStyle/>
        <a:p>
          <a:r>
            <a:rPr lang="en-US" smtClean="0"/>
            <a:t>The Examination Institute for Information Science (EXIN)</a:t>
          </a:r>
          <a:endParaRPr lang="en-US" dirty="0" smtClean="0"/>
        </a:p>
      </dgm:t>
    </dgm:pt>
    <dgm:pt modelId="{BFC68D0B-4ABE-44D4-BE6E-D5C5B6D8824E}" type="parTrans" cxnId="{A86BBA35-5D79-4783-B483-9FE42240A521}">
      <dgm:prSet/>
      <dgm:spPr/>
      <dgm:t>
        <a:bodyPr/>
        <a:lstStyle/>
        <a:p>
          <a:endParaRPr lang="en-US"/>
        </a:p>
      </dgm:t>
    </dgm:pt>
    <dgm:pt modelId="{D74D6DF1-15CE-4888-B2AF-2EBD5F149F20}" type="sibTrans" cxnId="{A86BBA35-5D79-4783-B483-9FE42240A521}">
      <dgm:prSet/>
      <dgm:spPr/>
      <dgm:t>
        <a:bodyPr/>
        <a:lstStyle/>
        <a:p>
          <a:endParaRPr lang="en-US"/>
        </a:p>
      </dgm:t>
    </dgm:pt>
    <dgm:pt modelId="{9D6D8139-10F1-491C-BFFA-C8CD89209CF6}" type="pres">
      <dgm:prSet presAssocID="{1A8DA2CD-978E-472A-B918-D1F3632F31C9}" presName="Name0" presStyleCnt="0">
        <dgm:presLayoutVars>
          <dgm:dir/>
          <dgm:resizeHandles val="exact"/>
        </dgm:presLayoutVars>
      </dgm:prSet>
      <dgm:spPr/>
    </dgm:pt>
    <dgm:pt modelId="{791EBA39-188E-4161-BE86-2500259CB2F4}" type="pres">
      <dgm:prSet presAssocID="{1A8DA2CD-978E-472A-B918-D1F3632F31C9}" presName="bkgdShp" presStyleLbl="alignAccFollowNode1" presStyleIdx="0" presStyleCnt="1"/>
      <dgm:spPr/>
    </dgm:pt>
    <dgm:pt modelId="{25C122FF-F7E6-4509-BF6C-69A129920C95}" type="pres">
      <dgm:prSet presAssocID="{1A8DA2CD-978E-472A-B918-D1F3632F31C9}" presName="linComp" presStyleCnt="0"/>
      <dgm:spPr/>
    </dgm:pt>
    <dgm:pt modelId="{376FEB8F-D9D0-4481-ADEA-B7388411591B}" type="pres">
      <dgm:prSet presAssocID="{25F4C7C3-9A64-4732-AC73-E1F7EB728753}" presName="compNode" presStyleCnt="0"/>
      <dgm:spPr/>
    </dgm:pt>
    <dgm:pt modelId="{03D1E5BF-34C3-43B5-A3B5-F858ECE5A721}" type="pres">
      <dgm:prSet presAssocID="{25F4C7C3-9A64-4732-AC73-E1F7EB728753}" presName="node" presStyleLbl="node1" presStyleIdx="0" presStyleCnt="4">
        <dgm:presLayoutVars>
          <dgm:bulletEnabled val="1"/>
        </dgm:presLayoutVars>
      </dgm:prSet>
      <dgm:spPr/>
      <dgm:t>
        <a:bodyPr/>
        <a:lstStyle/>
        <a:p>
          <a:endParaRPr lang="en-US"/>
        </a:p>
      </dgm:t>
    </dgm:pt>
    <dgm:pt modelId="{942AA2F3-D19B-4BDE-BE35-EB85E41444BA}" type="pres">
      <dgm:prSet presAssocID="{25F4C7C3-9A64-4732-AC73-E1F7EB728753}" presName="invisiNode" presStyleLbl="node1" presStyleIdx="0" presStyleCnt="4"/>
      <dgm:spPr/>
    </dgm:pt>
    <dgm:pt modelId="{61EED41D-F93F-43CA-A2A2-E585F10874ED}" type="pres">
      <dgm:prSet presAssocID="{25F4C7C3-9A64-4732-AC73-E1F7EB728753}" presName="imagNode" presStyleLbl="fgImgPlace1" presStyleIdx="0" presStyleCnt="4"/>
      <dgm:spPr>
        <a:blipFill rotWithShape="0">
          <a:blip xmlns:r="http://schemas.openxmlformats.org/officeDocument/2006/relationships" r:embed="rId1"/>
          <a:stretch>
            <a:fillRect/>
          </a:stretch>
        </a:blipFill>
      </dgm:spPr>
    </dgm:pt>
    <dgm:pt modelId="{6E9890D6-1214-44C7-B0A2-ADC29FCB024F}" type="pres">
      <dgm:prSet presAssocID="{FB5E2DE6-C083-4E5A-939E-C07273D1D36A}" presName="sibTrans" presStyleLbl="sibTrans2D1" presStyleIdx="0" presStyleCnt="0"/>
      <dgm:spPr/>
      <dgm:t>
        <a:bodyPr/>
        <a:lstStyle/>
        <a:p>
          <a:endParaRPr lang="id-ID"/>
        </a:p>
      </dgm:t>
    </dgm:pt>
    <dgm:pt modelId="{6532ECA8-8CFF-4043-A1EF-464CCB4A6B14}" type="pres">
      <dgm:prSet presAssocID="{44AE7038-253A-4B5F-B285-343824708FF9}" presName="compNode" presStyleCnt="0"/>
      <dgm:spPr/>
    </dgm:pt>
    <dgm:pt modelId="{3C7198DF-9CA1-476B-9037-DBFD858D857D}" type="pres">
      <dgm:prSet presAssocID="{44AE7038-253A-4B5F-B285-343824708FF9}" presName="node" presStyleLbl="node1" presStyleIdx="1" presStyleCnt="4">
        <dgm:presLayoutVars>
          <dgm:bulletEnabled val="1"/>
        </dgm:presLayoutVars>
      </dgm:prSet>
      <dgm:spPr/>
      <dgm:t>
        <a:bodyPr/>
        <a:lstStyle/>
        <a:p>
          <a:endParaRPr lang="id-ID"/>
        </a:p>
      </dgm:t>
    </dgm:pt>
    <dgm:pt modelId="{67EB78A3-69A0-405E-A180-13265337B63B}" type="pres">
      <dgm:prSet presAssocID="{44AE7038-253A-4B5F-B285-343824708FF9}" presName="invisiNode" presStyleLbl="node1" presStyleIdx="1" presStyleCnt="4"/>
      <dgm:spPr/>
    </dgm:pt>
    <dgm:pt modelId="{6147B326-103B-458C-94B5-9647A9D4C535}" type="pres">
      <dgm:prSet presAssocID="{44AE7038-253A-4B5F-B285-343824708FF9}" presName="imagNode" presStyleLbl="fgImgPlace1" presStyleIdx="1" presStyleCnt="4"/>
      <dgm:spPr>
        <a:blipFill rotWithShape="0">
          <a:blip xmlns:r="http://schemas.openxmlformats.org/officeDocument/2006/relationships" r:embed="rId2"/>
          <a:stretch>
            <a:fillRect/>
          </a:stretch>
        </a:blipFill>
      </dgm:spPr>
    </dgm:pt>
    <dgm:pt modelId="{9E71C44F-8451-4B9C-B87E-2F6E146F54B4}" type="pres">
      <dgm:prSet presAssocID="{96293587-480C-4A3D-A1DD-416C3BBE80D9}" presName="sibTrans" presStyleLbl="sibTrans2D1" presStyleIdx="0" presStyleCnt="0"/>
      <dgm:spPr/>
      <dgm:t>
        <a:bodyPr/>
        <a:lstStyle/>
        <a:p>
          <a:endParaRPr lang="id-ID"/>
        </a:p>
      </dgm:t>
    </dgm:pt>
    <dgm:pt modelId="{74DB0916-160F-4CC7-BD3C-7829FFD5F259}" type="pres">
      <dgm:prSet presAssocID="{2827A698-A1D7-4ED6-A23B-00503D771C99}" presName="compNode" presStyleCnt="0"/>
      <dgm:spPr/>
    </dgm:pt>
    <dgm:pt modelId="{2D8AEBA0-B92A-43B7-B7CD-7E50B3AEE43D}" type="pres">
      <dgm:prSet presAssocID="{2827A698-A1D7-4ED6-A23B-00503D771C99}" presName="node" presStyleLbl="node1" presStyleIdx="2" presStyleCnt="4">
        <dgm:presLayoutVars>
          <dgm:bulletEnabled val="1"/>
        </dgm:presLayoutVars>
      </dgm:prSet>
      <dgm:spPr/>
      <dgm:t>
        <a:bodyPr/>
        <a:lstStyle/>
        <a:p>
          <a:endParaRPr lang="en-US"/>
        </a:p>
      </dgm:t>
    </dgm:pt>
    <dgm:pt modelId="{CD1B2584-D455-48A4-B3E2-113533506E98}" type="pres">
      <dgm:prSet presAssocID="{2827A698-A1D7-4ED6-A23B-00503D771C99}" presName="invisiNode" presStyleLbl="node1" presStyleIdx="2" presStyleCnt="4"/>
      <dgm:spPr/>
    </dgm:pt>
    <dgm:pt modelId="{B7E674F2-2D0F-4383-9916-6977AE07FB9E}" type="pres">
      <dgm:prSet presAssocID="{2827A698-A1D7-4ED6-A23B-00503D771C99}" presName="imagNode" presStyleLbl="fgImgPlace1" presStyleIdx="2" presStyleCnt="4"/>
      <dgm:spPr>
        <a:blipFill rotWithShape="0">
          <a:blip xmlns:r="http://schemas.openxmlformats.org/officeDocument/2006/relationships" r:embed="rId3"/>
          <a:stretch>
            <a:fillRect/>
          </a:stretch>
        </a:blipFill>
      </dgm:spPr>
    </dgm:pt>
    <dgm:pt modelId="{5699A010-0417-4758-A28B-605805AD0051}" type="pres">
      <dgm:prSet presAssocID="{9085DDFD-E179-44A0-A96F-A5D425E0007A}" presName="sibTrans" presStyleLbl="sibTrans2D1" presStyleIdx="0" presStyleCnt="0"/>
      <dgm:spPr/>
      <dgm:t>
        <a:bodyPr/>
        <a:lstStyle/>
        <a:p>
          <a:endParaRPr lang="id-ID"/>
        </a:p>
      </dgm:t>
    </dgm:pt>
    <dgm:pt modelId="{A1A8FF84-5254-431B-96AC-947B2C344914}" type="pres">
      <dgm:prSet presAssocID="{C9B8362F-4566-47DA-B36E-8874C13439C5}" presName="compNode" presStyleCnt="0"/>
      <dgm:spPr/>
    </dgm:pt>
    <dgm:pt modelId="{B4B4B7D7-7135-411D-A45E-19007BA1A100}" type="pres">
      <dgm:prSet presAssocID="{C9B8362F-4566-47DA-B36E-8874C13439C5}" presName="node" presStyleLbl="node1" presStyleIdx="3" presStyleCnt="4">
        <dgm:presLayoutVars>
          <dgm:bulletEnabled val="1"/>
        </dgm:presLayoutVars>
      </dgm:prSet>
      <dgm:spPr/>
      <dgm:t>
        <a:bodyPr/>
        <a:lstStyle/>
        <a:p>
          <a:endParaRPr lang="id-ID"/>
        </a:p>
      </dgm:t>
    </dgm:pt>
    <dgm:pt modelId="{BF71C9DD-4AB9-48A0-8C6A-3A89B49634EA}" type="pres">
      <dgm:prSet presAssocID="{C9B8362F-4566-47DA-B36E-8874C13439C5}" presName="invisiNode" presStyleLbl="node1" presStyleIdx="3" presStyleCnt="4"/>
      <dgm:spPr/>
    </dgm:pt>
    <dgm:pt modelId="{7EA65216-3AC8-400E-8130-A2B8C1E5B477}" type="pres">
      <dgm:prSet presAssocID="{C9B8362F-4566-47DA-B36E-8874C13439C5}" presName="imagNode" presStyleLbl="fgImgPlace1" presStyleIdx="3" presStyleCnt="4"/>
      <dgm:spPr>
        <a:blipFill rotWithShape="0">
          <a:blip xmlns:r="http://schemas.openxmlformats.org/officeDocument/2006/relationships" r:embed="rId4"/>
          <a:stretch>
            <a:fillRect/>
          </a:stretch>
        </a:blipFill>
      </dgm:spPr>
    </dgm:pt>
  </dgm:ptLst>
  <dgm:cxnLst>
    <dgm:cxn modelId="{296867DB-2340-4F8C-B5BD-8AB624EAC4E6}" type="presOf" srcId="{96293587-480C-4A3D-A1DD-416C3BBE80D9}" destId="{9E71C44F-8451-4B9C-B87E-2F6E146F54B4}" srcOrd="0" destOrd="0" presId="urn:microsoft.com/office/officeart/2005/8/layout/pList2"/>
    <dgm:cxn modelId="{6D69FE6A-E0A7-4B54-ADDC-E061390AE40A}" type="presOf" srcId="{C9B8362F-4566-47DA-B36E-8874C13439C5}" destId="{B4B4B7D7-7135-411D-A45E-19007BA1A100}" srcOrd="0" destOrd="0" presId="urn:microsoft.com/office/officeart/2005/8/layout/pList2"/>
    <dgm:cxn modelId="{3CBD5D57-A4C6-40C8-9665-4E3DB1225A0F}" type="presOf" srcId="{9085DDFD-E179-44A0-A96F-A5D425E0007A}" destId="{5699A010-0417-4758-A28B-605805AD0051}" srcOrd="0" destOrd="0" presId="urn:microsoft.com/office/officeart/2005/8/layout/pList2"/>
    <dgm:cxn modelId="{A86BBA35-5D79-4783-B483-9FE42240A521}" srcId="{1A8DA2CD-978E-472A-B918-D1F3632F31C9}" destId="{C9B8362F-4566-47DA-B36E-8874C13439C5}" srcOrd="3" destOrd="0" parTransId="{BFC68D0B-4ABE-44D4-BE6E-D5C5B6D8824E}" sibTransId="{D74D6DF1-15CE-4888-B2AF-2EBD5F149F20}"/>
    <dgm:cxn modelId="{3E1A3B5A-1B88-40C2-86B0-0F1776358BC9}" srcId="{1A8DA2CD-978E-472A-B918-D1F3632F31C9}" destId="{2827A698-A1D7-4ED6-A23B-00503D771C99}" srcOrd="2" destOrd="0" parTransId="{D0DF5289-36B0-4BD5-B171-6BF16C69A49A}" sibTransId="{9085DDFD-E179-44A0-A96F-A5D425E0007A}"/>
    <dgm:cxn modelId="{1DAFD80F-297F-49A6-B624-79B210CA8995}" srcId="{1A8DA2CD-978E-472A-B918-D1F3632F31C9}" destId="{25F4C7C3-9A64-4732-AC73-E1F7EB728753}" srcOrd="0" destOrd="0" parTransId="{EB9CB2EF-F851-4311-9F5B-8B3AA7ADC889}" sibTransId="{FB5E2DE6-C083-4E5A-939E-C07273D1D36A}"/>
    <dgm:cxn modelId="{8CE56EFF-8B87-4690-8E17-90B75983E8EC}" type="presOf" srcId="{2827A698-A1D7-4ED6-A23B-00503D771C99}" destId="{2D8AEBA0-B92A-43B7-B7CD-7E50B3AEE43D}" srcOrd="0" destOrd="0" presId="urn:microsoft.com/office/officeart/2005/8/layout/pList2"/>
    <dgm:cxn modelId="{69A89183-9EA5-4D59-972D-ED51222162F8}" type="presOf" srcId="{1A8DA2CD-978E-472A-B918-D1F3632F31C9}" destId="{9D6D8139-10F1-491C-BFFA-C8CD89209CF6}" srcOrd="0" destOrd="0" presId="urn:microsoft.com/office/officeart/2005/8/layout/pList2"/>
    <dgm:cxn modelId="{188B7D40-8D81-4FCF-95B9-8979DFCD2113}" type="presOf" srcId="{25F4C7C3-9A64-4732-AC73-E1F7EB728753}" destId="{03D1E5BF-34C3-43B5-A3B5-F858ECE5A721}" srcOrd="0" destOrd="0" presId="urn:microsoft.com/office/officeart/2005/8/layout/pList2"/>
    <dgm:cxn modelId="{5DD46991-7016-4587-9C29-64B6C414EBF1}" srcId="{1A8DA2CD-978E-472A-B918-D1F3632F31C9}" destId="{44AE7038-253A-4B5F-B285-343824708FF9}" srcOrd="1" destOrd="0" parTransId="{5A43B12C-FA26-4BA2-BAEC-BC7397BAA0EA}" sibTransId="{96293587-480C-4A3D-A1DD-416C3BBE80D9}"/>
    <dgm:cxn modelId="{671B8461-F8B7-4302-90CA-A676B5EFE149}" type="presOf" srcId="{44AE7038-253A-4B5F-B285-343824708FF9}" destId="{3C7198DF-9CA1-476B-9037-DBFD858D857D}" srcOrd="0" destOrd="0" presId="urn:microsoft.com/office/officeart/2005/8/layout/pList2"/>
    <dgm:cxn modelId="{616B8590-EE1F-4A3E-B3E3-D13CDDBC30B5}" type="presOf" srcId="{FB5E2DE6-C083-4E5A-939E-C07273D1D36A}" destId="{6E9890D6-1214-44C7-B0A2-ADC29FCB024F}" srcOrd="0" destOrd="0" presId="urn:microsoft.com/office/officeart/2005/8/layout/pList2"/>
    <dgm:cxn modelId="{9C15B85A-31C7-4944-8C62-0BE988D047F7}" type="presParOf" srcId="{9D6D8139-10F1-491C-BFFA-C8CD89209CF6}" destId="{791EBA39-188E-4161-BE86-2500259CB2F4}" srcOrd="0" destOrd="0" presId="urn:microsoft.com/office/officeart/2005/8/layout/pList2"/>
    <dgm:cxn modelId="{0C4B0389-248F-4646-A90D-E329321D7239}" type="presParOf" srcId="{9D6D8139-10F1-491C-BFFA-C8CD89209CF6}" destId="{25C122FF-F7E6-4509-BF6C-69A129920C95}" srcOrd="1" destOrd="0" presId="urn:microsoft.com/office/officeart/2005/8/layout/pList2"/>
    <dgm:cxn modelId="{26A3D467-5E90-49A9-BDD5-2DE8E6524BF3}" type="presParOf" srcId="{25C122FF-F7E6-4509-BF6C-69A129920C95}" destId="{376FEB8F-D9D0-4481-ADEA-B7388411591B}" srcOrd="0" destOrd="0" presId="urn:microsoft.com/office/officeart/2005/8/layout/pList2"/>
    <dgm:cxn modelId="{232E224E-D62E-4596-9A31-C567671C582C}" type="presParOf" srcId="{376FEB8F-D9D0-4481-ADEA-B7388411591B}" destId="{03D1E5BF-34C3-43B5-A3B5-F858ECE5A721}" srcOrd="0" destOrd="0" presId="urn:microsoft.com/office/officeart/2005/8/layout/pList2"/>
    <dgm:cxn modelId="{91F6378A-11CB-46B2-A39D-2F85C2E45EED}" type="presParOf" srcId="{376FEB8F-D9D0-4481-ADEA-B7388411591B}" destId="{942AA2F3-D19B-4BDE-BE35-EB85E41444BA}" srcOrd="1" destOrd="0" presId="urn:microsoft.com/office/officeart/2005/8/layout/pList2"/>
    <dgm:cxn modelId="{A756CA1C-3581-42EB-9213-7024E2543277}" type="presParOf" srcId="{376FEB8F-D9D0-4481-ADEA-B7388411591B}" destId="{61EED41D-F93F-43CA-A2A2-E585F10874ED}" srcOrd="2" destOrd="0" presId="urn:microsoft.com/office/officeart/2005/8/layout/pList2"/>
    <dgm:cxn modelId="{155DACA8-47C4-4D31-9377-B4E1455A913C}" type="presParOf" srcId="{25C122FF-F7E6-4509-BF6C-69A129920C95}" destId="{6E9890D6-1214-44C7-B0A2-ADC29FCB024F}" srcOrd="1" destOrd="0" presId="urn:microsoft.com/office/officeart/2005/8/layout/pList2"/>
    <dgm:cxn modelId="{3340A806-6909-49B2-8107-D2ACAFE90956}" type="presParOf" srcId="{25C122FF-F7E6-4509-BF6C-69A129920C95}" destId="{6532ECA8-8CFF-4043-A1EF-464CCB4A6B14}" srcOrd="2" destOrd="0" presId="urn:microsoft.com/office/officeart/2005/8/layout/pList2"/>
    <dgm:cxn modelId="{795741C4-251B-466E-BD6E-5D3238EE1A51}" type="presParOf" srcId="{6532ECA8-8CFF-4043-A1EF-464CCB4A6B14}" destId="{3C7198DF-9CA1-476B-9037-DBFD858D857D}" srcOrd="0" destOrd="0" presId="urn:microsoft.com/office/officeart/2005/8/layout/pList2"/>
    <dgm:cxn modelId="{752E1A78-6271-4356-9E0E-AA92C91B2528}" type="presParOf" srcId="{6532ECA8-8CFF-4043-A1EF-464CCB4A6B14}" destId="{67EB78A3-69A0-405E-A180-13265337B63B}" srcOrd="1" destOrd="0" presId="urn:microsoft.com/office/officeart/2005/8/layout/pList2"/>
    <dgm:cxn modelId="{1CC573C6-ADF3-4A8E-A09F-4A4FD8C07FB8}" type="presParOf" srcId="{6532ECA8-8CFF-4043-A1EF-464CCB4A6B14}" destId="{6147B326-103B-458C-94B5-9647A9D4C535}" srcOrd="2" destOrd="0" presId="urn:microsoft.com/office/officeart/2005/8/layout/pList2"/>
    <dgm:cxn modelId="{E099C997-CF00-442F-A501-4E22B0CFA07D}" type="presParOf" srcId="{25C122FF-F7E6-4509-BF6C-69A129920C95}" destId="{9E71C44F-8451-4B9C-B87E-2F6E146F54B4}" srcOrd="3" destOrd="0" presId="urn:microsoft.com/office/officeart/2005/8/layout/pList2"/>
    <dgm:cxn modelId="{4859D9C7-3D07-4FE3-9DDD-DD1B4C2BD4F0}" type="presParOf" srcId="{25C122FF-F7E6-4509-BF6C-69A129920C95}" destId="{74DB0916-160F-4CC7-BD3C-7829FFD5F259}" srcOrd="4" destOrd="0" presId="urn:microsoft.com/office/officeart/2005/8/layout/pList2"/>
    <dgm:cxn modelId="{56101E33-B5AB-43AA-BD9E-7C7D24DFBFC8}" type="presParOf" srcId="{74DB0916-160F-4CC7-BD3C-7829FFD5F259}" destId="{2D8AEBA0-B92A-43B7-B7CD-7E50B3AEE43D}" srcOrd="0" destOrd="0" presId="urn:microsoft.com/office/officeart/2005/8/layout/pList2"/>
    <dgm:cxn modelId="{17D4ED13-079F-4DCE-A5A1-6F9805A7FABB}" type="presParOf" srcId="{74DB0916-160F-4CC7-BD3C-7829FFD5F259}" destId="{CD1B2584-D455-48A4-B3E2-113533506E98}" srcOrd="1" destOrd="0" presId="urn:microsoft.com/office/officeart/2005/8/layout/pList2"/>
    <dgm:cxn modelId="{852A2B3B-47F0-4A34-B4A2-A3ED9F6E4D7D}" type="presParOf" srcId="{74DB0916-160F-4CC7-BD3C-7829FFD5F259}" destId="{B7E674F2-2D0F-4383-9916-6977AE07FB9E}" srcOrd="2" destOrd="0" presId="urn:microsoft.com/office/officeart/2005/8/layout/pList2"/>
    <dgm:cxn modelId="{B767ECB6-7D18-4FB4-9AA9-55168331B5DF}" type="presParOf" srcId="{25C122FF-F7E6-4509-BF6C-69A129920C95}" destId="{5699A010-0417-4758-A28B-605805AD0051}" srcOrd="5" destOrd="0" presId="urn:microsoft.com/office/officeart/2005/8/layout/pList2"/>
    <dgm:cxn modelId="{09708CF9-8DC2-4BB9-BFF9-CF4E96DB3754}" type="presParOf" srcId="{25C122FF-F7E6-4509-BF6C-69A129920C95}" destId="{A1A8FF84-5254-431B-96AC-947B2C344914}" srcOrd="6" destOrd="0" presId="urn:microsoft.com/office/officeart/2005/8/layout/pList2"/>
    <dgm:cxn modelId="{0D6224D9-1A91-4963-BAC3-0C1E522C203A}" type="presParOf" srcId="{A1A8FF84-5254-431B-96AC-947B2C344914}" destId="{B4B4B7D7-7135-411D-A45E-19007BA1A100}" srcOrd="0" destOrd="0" presId="urn:microsoft.com/office/officeart/2005/8/layout/pList2"/>
    <dgm:cxn modelId="{F5A979B2-5C2C-4C47-A659-01DAA48954B8}" type="presParOf" srcId="{A1A8FF84-5254-431B-96AC-947B2C344914}" destId="{BF71C9DD-4AB9-48A0-8C6A-3A89B49634EA}" srcOrd="1" destOrd="0" presId="urn:microsoft.com/office/officeart/2005/8/layout/pList2"/>
    <dgm:cxn modelId="{B0F14356-A353-45AF-88F1-C492F6F97AA0}" type="presParOf" srcId="{A1A8FF84-5254-431B-96AC-947B2C344914}" destId="{7EA65216-3AC8-400E-8130-A2B8C1E5B477}" srcOrd="2" destOrd="0" presId="urn:microsoft.com/office/officeart/2005/8/layout/pList2"/>
  </dgm:cxnLst>
  <dgm:bg/>
  <dgm:whole/>
</dgm:dataModel>
</file>

<file path=ppt/diagrams/data6.xml><?xml version="1.0" encoding="utf-8"?>
<dgm:dataModel xmlns:dgm="http://schemas.openxmlformats.org/drawingml/2006/diagram" xmlns:a="http://schemas.openxmlformats.org/drawingml/2006/main">
  <dgm:ptLst>
    <dgm:pt modelId="{86F4B24C-3549-4280-8005-2AADA22C259F}" type="doc">
      <dgm:prSet loTypeId="urn:microsoft.com/office/officeart/2005/8/layout/bList2" loCatId="list" qsTypeId="urn:microsoft.com/office/officeart/2005/8/quickstyle/simple1" qsCatId="simple" csTypeId="urn:microsoft.com/office/officeart/2005/8/colors/accent1_2" csCatId="accent1" phldr="1"/>
      <dgm:spPr/>
    </dgm:pt>
    <dgm:pt modelId="{13396920-42C3-472E-84FF-607B16DD6E3E}">
      <dgm:prSet phldrT="[Text]"/>
      <dgm:spPr/>
      <dgm:t>
        <a:bodyPr/>
        <a:lstStyle/>
        <a:p>
          <a:r>
            <a:rPr lang="en-US" dirty="0" smtClean="0"/>
            <a:t>Service Strategy</a:t>
          </a:r>
          <a:endParaRPr lang="en-US" dirty="0"/>
        </a:p>
      </dgm:t>
    </dgm:pt>
    <dgm:pt modelId="{26B0D545-8775-4245-BE99-03021BC0AF3C}" type="parTrans" cxnId="{EDCF7130-6A88-43BF-98A6-1431FF375835}">
      <dgm:prSet/>
      <dgm:spPr/>
      <dgm:t>
        <a:bodyPr/>
        <a:lstStyle/>
        <a:p>
          <a:endParaRPr lang="en-US"/>
        </a:p>
      </dgm:t>
    </dgm:pt>
    <dgm:pt modelId="{8A0C6435-AB6E-496D-9939-ED1184495AA3}" type="sibTrans" cxnId="{EDCF7130-6A88-43BF-98A6-1431FF375835}">
      <dgm:prSet/>
      <dgm:spPr/>
      <dgm:t>
        <a:bodyPr/>
        <a:lstStyle/>
        <a:p>
          <a:endParaRPr lang="en-US"/>
        </a:p>
      </dgm:t>
    </dgm:pt>
    <dgm:pt modelId="{736345B7-CCEC-4FCE-BE80-113CEFC04A8A}">
      <dgm:prSet phldrT="[Text]"/>
      <dgm:spPr/>
      <dgm:t>
        <a:bodyPr/>
        <a:lstStyle/>
        <a:p>
          <a:r>
            <a:rPr lang="en-US" dirty="0" smtClean="0"/>
            <a:t>Portfolio Management</a:t>
          </a:r>
          <a:endParaRPr lang="en-US" dirty="0"/>
        </a:p>
      </dgm:t>
    </dgm:pt>
    <dgm:pt modelId="{B7D561A8-0642-4D2C-8967-072FFF8BABDE}" type="parTrans" cxnId="{0BE0DF94-8EBF-46FD-AAB7-A9CF6AFCC5C2}">
      <dgm:prSet/>
      <dgm:spPr/>
      <dgm:t>
        <a:bodyPr/>
        <a:lstStyle/>
        <a:p>
          <a:endParaRPr lang="en-US"/>
        </a:p>
      </dgm:t>
    </dgm:pt>
    <dgm:pt modelId="{96E2092D-FA26-4F6D-A928-7BCA835B0619}" type="sibTrans" cxnId="{0BE0DF94-8EBF-46FD-AAB7-A9CF6AFCC5C2}">
      <dgm:prSet/>
      <dgm:spPr/>
      <dgm:t>
        <a:bodyPr/>
        <a:lstStyle/>
        <a:p>
          <a:endParaRPr lang="en-US"/>
        </a:p>
      </dgm:t>
    </dgm:pt>
    <dgm:pt modelId="{6400DA17-CCAD-470E-BFBC-C82EADD25BE6}">
      <dgm:prSet phldrT="[Text]"/>
      <dgm:spPr/>
      <dgm:t>
        <a:bodyPr/>
        <a:lstStyle/>
        <a:p>
          <a:r>
            <a:rPr lang="id-ID" dirty="0" smtClean="0"/>
            <a:t>Demand Management</a:t>
          </a:r>
          <a:endParaRPr lang="en-US" dirty="0"/>
        </a:p>
      </dgm:t>
    </dgm:pt>
    <dgm:pt modelId="{5459C8E4-C064-49EE-BCBD-9D1459467B62}" type="parTrans" cxnId="{D70BCA51-91D5-45E0-91C6-572D14E5ABFC}">
      <dgm:prSet/>
      <dgm:spPr/>
      <dgm:t>
        <a:bodyPr/>
        <a:lstStyle/>
        <a:p>
          <a:endParaRPr lang="en-US"/>
        </a:p>
      </dgm:t>
    </dgm:pt>
    <dgm:pt modelId="{56FC17B8-1C17-4FE8-BE98-DC301999C133}" type="sibTrans" cxnId="{D70BCA51-91D5-45E0-91C6-572D14E5ABFC}">
      <dgm:prSet/>
      <dgm:spPr/>
      <dgm:t>
        <a:bodyPr/>
        <a:lstStyle/>
        <a:p>
          <a:endParaRPr lang="en-US"/>
        </a:p>
      </dgm:t>
    </dgm:pt>
    <dgm:pt modelId="{AB94E715-4707-4736-8EBF-3FC345E20652}">
      <dgm:prSet phldrT="[Text]"/>
      <dgm:spPr/>
      <dgm:t>
        <a:bodyPr/>
        <a:lstStyle/>
        <a:p>
          <a:r>
            <a:rPr lang="id-ID" dirty="0" smtClean="0"/>
            <a:t>Financial Management of IT Service</a:t>
          </a:r>
          <a:endParaRPr lang="en-US" dirty="0"/>
        </a:p>
      </dgm:t>
    </dgm:pt>
    <dgm:pt modelId="{8137D7EB-88A3-4C3D-A687-6691F07D29DE}" type="parTrans" cxnId="{3D632DC1-2111-464A-B4A7-E92E257A4B77}">
      <dgm:prSet/>
      <dgm:spPr/>
      <dgm:t>
        <a:bodyPr/>
        <a:lstStyle/>
        <a:p>
          <a:endParaRPr lang="en-US"/>
        </a:p>
      </dgm:t>
    </dgm:pt>
    <dgm:pt modelId="{2C0435D4-C996-4562-B238-858882DF267E}" type="sibTrans" cxnId="{3D632DC1-2111-464A-B4A7-E92E257A4B77}">
      <dgm:prSet/>
      <dgm:spPr/>
      <dgm:t>
        <a:bodyPr/>
        <a:lstStyle/>
        <a:p>
          <a:endParaRPr lang="en-US"/>
        </a:p>
      </dgm:t>
    </dgm:pt>
    <dgm:pt modelId="{FCD33FEC-E1FC-4985-8264-3A527F3F4EBC}">
      <dgm:prSet phldrT="[Text]"/>
      <dgm:spPr/>
      <dgm:t>
        <a:bodyPr/>
        <a:lstStyle/>
        <a:p>
          <a:r>
            <a:rPr lang="en-US" dirty="0" smtClean="0"/>
            <a:t>Service Design</a:t>
          </a:r>
          <a:endParaRPr lang="en-US" dirty="0"/>
        </a:p>
      </dgm:t>
    </dgm:pt>
    <dgm:pt modelId="{3BB9FBF9-1D2A-4F37-96D7-ECDB7E9573CD}" type="parTrans" cxnId="{AF518135-A081-44DC-868C-446F74EFB572}">
      <dgm:prSet/>
      <dgm:spPr/>
      <dgm:t>
        <a:bodyPr/>
        <a:lstStyle/>
        <a:p>
          <a:endParaRPr lang="en-US"/>
        </a:p>
      </dgm:t>
    </dgm:pt>
    <dgm:pt modelId="{2EECE250-FFEA-42F8-8068-D57CCFE433A9}" type="sibTrans" cxnId="{AF518135-A081-44DC-868C-446F74EFB572}">
      <dgm:prSet/>
      <dgm:spPr/>
      <dgm:t>
        <a:bodyPr/>
        <a:lstStyle/>
        <a:p>
          <a:endParaRPr lang="en-US"/>
        </a:p>
      </dgm:t>
    </dgm:pt>
    <dgm:pt modelId="{BC7F6B91-8837-42BC-8071-55747372C011}">
      <dgm:prSet phldrT="[Text]"/>
      <dgm:spPr/>
      <dgm:t>
        <a:bodyPr/>
        <a:lstStyle/>
        <a:p>
          <a:r>
            <a:rPr lang="en-US" dirty="0" smtClean="0"/>
            <a:t>Policy Planning &amp; Implementation</a:t>
          </a:r>
          <a:endParaRPr lang="en-US" dirty="0"/>
        </a:p>
      </dgm:t>
    </dgm:pt>
    <dgm:pt modelId="{95D1F4C7-3BAB-4C46-929F-E5E990A5EB9D}" type="parTrans" cxnId="{F8466109-E87D-4CCA-95FA-9F83DF2B4F06}">
      <dgm:prSet/>
      <dgm:spPr/>
      <dgm:t>
        <a:bodyPr/>
        <a:lstStyle/>
        <a:p>
          <a:endParaRPr lang="en-US"/>
        </a:p>
      </dgm:t>
    </dgm:pt>
    <dgm:pt modelId="{8A1C6103-244C-4940-8F2C-55F011DFD1C0}" type="sibTrans" cxnId="{F8466109-E87D-4CCA-95FA-9F83DF2B4F06}">
      <dgm:prSet/>
      <dgm:spPr/>
      <dgm:t>
        <a:bodyPr/>
        <a:lstStyle/>
        <a:p>
          <a:endParaRPr lang="en-US"/>
        </a:p>
      </dgm:t>
    </dgm:pt>
    <dgm:pt modelId="{4D3AF2E2-6369-4BDE-BF56-A8BFC96212FD}">
      <dgm:prSet phldrT="[Text]"/>
      <dgm:spPr/>
      <dgm:t>
        <a:bodyPr/>
        <a:lstStyle/>
        <a:p>
          <a:r>
            <a:rPr lang="en-US" dirty="0" smtClean="0"/>
            <a:t>Availability</a:t>
          </a:r>
          <a:endParaRPr lang="en-US" dirty="0"/>
        </a:p>
      </dgm:t>
    </dgm:pt>
    <dgm:pt modelId="{5E06B7A0-5A40-40F1-A104-A111C867CF5F}" type="parTrans" cxnId="{70DA6A76-D0FC-419F-8B77-7B5644C4E7E9}">
      <dgm:prSet/>
      <dgm:spPr/>
      <dgm:t>
        <a:bodyPr/>
        <a:lstStyle/>
        <a:p>
          <a:endParaRPr lang="en-US"/>
        </a:p>
      </dgm:t>
    </dgm:pt>
    <dgm:pt modelId="{4DBCCBD9-6081-411F-8D78-022049F2F128}" type="sibTrans" cxnId="{70DA6A76-D0FC-419F-8B77-7B5644C4E7E9}">
      <dgm:prSet/>
      <dgm:spPr/>
      <dgm:t>
        <a:bodyPr/>
        <a:lstStyle/>
        <a:p>
          <a:endParaRPr lang="en-US"/>
        </a:p>
      </dgm:t>
    </dgm:pt>
    <dgm:pt modelId="{051A78AA-87AC-4BF1-85F4-72FE5EA4F38A}">
      <dgm:prSet phldrT="[Text]"/>
      <dgm:spPr/>
      <dgm:t>
        <a:bodyPr/>
        <a:lstStyle/>
        <a:p>
          <a:r>
            <a:rPr lang="en-US" dirty="0" smtClean="0"/>
            <a:t>Capacity</a:t>
          </a:r>
          <a:endParaRPr lang="en-US" dirty="0"/>
        </a:p>
      </dgm:t>
    </dgm:pt>
    <dgm:pt modelId="{B7271F63-575C-40A7-95F7-7F75CF5C0B57}" type="parTrans" cxnId="{F5BD80D0-910A-4C75-AB10-DFAFDF67B3DE}">
      <dgm:prSet/>
      <dgm:spPr/>
      <dgm:t>
        <a:bodyPr/>
        <a:lstStyle/>
        <a:p>
          <a:endParaRPr lang="en-US"/>
        </a:p>
      </dgm:t>
    </dgm:pt>
    <dgm:pt modelId="{B2FB3722-18AC-4E14-9C5C-0A01829E368D}" type="sibTrans" cxnId="{F5BD80D0-910A-4C75-AB10-DFAFDF67B3DE}">
      <dgm:prSet/>
      <dgm:spPr/>
      <dgm:t>
        <a:bodyPr/>
        <a:lstStyle/>
        <a:p>
          <a:endParaRPr lang="en-US"/>
        </a:p>
      </dgm:t>
    </dgm:pt>
    <dgm:pt modelId="{A2A8CF09-EDC4-471A-BD79-0DCF938380EB}">
      <dgm:prSet phldrT="[Text]"/>
      <dgm:spPr/>
      <dgm:t>
        <a:bodyPr/>
        <a:lstStyle/>
        <a:p>
          <a:r>
            <a:rPr lang="en-US" dirty="0" smtClean="0"/>
            <a:t>IT Service Continuity</a:t>
          </a:r>
          <a:endParaRPr lang="en-US" dirty="0"/>
        </a:p>
      </dgm:t>
    </dgm:pt>
    <dgm:pt modelId="{8A4B608B-E180-4A34-80CC-82A5247548B7}" type="parTrans" cxnId="{BA5805FB-E703-4937-BC08-7232BA28A47A}">
      <dgm:prSet/>
      <dgm:spPr/>
      <dgm:t>
        <a:bodyPr/>
        <a:lstStyle/>
        <a:p>
          <a:endParaRPr lang="en-US"/>
        </a:p>
      </dgm:t>
    </dgm:pt>
    <dgm:pt modelId="{276C4D5B-8DDB-4870-9A14-26D8AE93863A}" type="sibTrans" cxnId="{BA5805FB-E703-4937-BC08-7232BA28A47A}">
      <dgm:prSet/>
      <dgm:spPr/>
      <dgm:t>
        <a:bodyPr/>
        <a:lstStyle/>
        <a:p>
          <a:endParaRPr lang="en-US"/>
        </a:p>
      </dgm:t>
    </dgm:pt>
    <dgm:pt modelId="{0C2DE876-9C71-4AE6-9FCA-E50A42FB06E9}">
      <dgm:prSet phldrT="[Text]"/>
      <dgm:spPr/>
      <dgm:t>
        <a:bodyPr/>
        <a:lstStyle/>
        <a:p>
          <a:r>
            <a:rPr lang="en-US" dirty="0" smtClean="0"/>
            <a:t>Service Level Management</a:t>
          </a:r>
          <a:endParaRPr lang="en-US" dirty="0"/>
        </a:p>
      </dgm:t>
    </dgm:pt>
    <dgm:pt modelId="{0EE7C80A-47ED-4259-8ED6-24040A6AF635}" type="parTrans" cxnId="{E0E955AB-6722-40D3-8FD6-F67E780EE9F6}">
      <dgm:prSet/>
      <dgm:spPr/>
      <dgm:t>
        <a:bodyPr/>
        <a:lstStyle/>
        <a:p>
          <a:endParaRPr lang="en-US"/>
        </a:p>
      </dgm:t>
    </dgm:pt>
    <dgm:pt modelId="{3D95DED7-4070-437E-9763-0F7D7496CE9B}" type="sibTrans" cxnId="{E0E955AB-6722-40D3-8FD6-F67E780EE9F6}">
      <dgm:prSet/>
      <dgm:spPr/>
      <dgm:t>
        <a:bodyPr/>
        <a:lstStyle/>
        <a:p>
          <a:endParaRPr lang="en-US"/>
        </a:p>
      </dgm:t>
    </dgm:pt>
    <dgm:pt modelId="{2AEE20DA-5FD8-4CD8-BAA3-E049E684CEFE}">
      <dgm:prSet phldrT="[Text]"/>
      <dgm:spPr/>
      <dgm:t>
        <a:bodyPr/>
        <a:lstStyle/>
        <a:p>
          <a:r>
            <a:rPr lang="en-US" dirty="0" smtClean="0"/>
            <a:t>Service Transition</a:t>
          </a:r>
          <a:endParaRPr lang="en-US" dirty="0"/>
        </a:p>
      </dgm:t>
    </dgm:pt>
    <dgm:pt modelId="{2FC63120-538C-4EFB-8E23-0B29AB75444D}" type="parTrans" cxnId="{AB7CC3E9-DCAC-42FD-AE6F-3C73F987F698}">
      <dgm:prSet/>
      <dgm:spPr/>
      <dgm:t>
        <a:bodyPr/>
        <a:lstStyle/>
        <a:p>
          <a:endParaRPr lang="en-US"/>
        </a:p>
      </dgm:t>
    </dgm:pt>
    <dgm:pt modelId="{DA517775-D240-4E21-BB18-3B2A90A29EB0}" type="sibTrans" cxnId="{AB7CC3E9-DCAC-42FD-AE6F-3C73F987F698}">
      <dgm:prSet/>
      <dgm:spPr/>
      <dgm:t>
        <a:bodyPr/>
        <a:lstStyle/>
        <a:p>
          <a:endParaRPr lang="en-US"/>
        </a:p>
      </dgm:t>
    </dgm:pt>
    <dgm:pt modelId="{77ECA27B-A52F-40E8-B0E9-3C533B0F4C03}">
      <dgm:prSet phldrT="[Text]"/>
      <dgm:spPr/>
      <dgm:t>
        <a:bodyPr/>
        <a:lstStyle/>
        <a:p>
          <a:r>
            <a:rPr lang="en-US" dirty="0" smtClean="0"/>
            <a:t>Change, Build &amp; Test</a:t>
          </a:r>
          <a:endParaRPr lang="en-US" dirty="0"/>
        </a:p>
      </dgm:t>
    </dgm:pt>
    <dgm:pt modelId="{953EC183-9F4B-4AA7-B841-51F539AE527A}" type="parTrans" cxnId="{63C31654-6A81-41D5-8204-153526C65734}">
      <dgm:prSet/>
      <dgm:spPr/>
      <dgm:t>
        <a:bodyPr/>
        <a:lstStyle/>
        <a:p>
          <a:endParaRPr lang="en-US"/>
        </a:p>
      </dgm:t>
    </dgm:pt>
    <dgm:pt modelId="{76D1D5F1-36B9-42DF-8411-30E561F19C42}" type="sibTrans" cxnId="{63C31654-6A81-41D5-8204-153526C65734}">
      <dgm:prSet/>
      <dgm:spPr/>
      <dgm:t>
        <a:bodyPr/>
        <a:lstStyle/>
        <a:p>
          <a:endParaRPr lang="en-US"/>
        </a:p>
      </dgm:t>
    </dgm:pt>
    <dgm:pt modelId="{80F0E009-23BD-4A23-9D8C-8EDB802DAB3F}">
      <dgm:prSet phldrT="[Text]"/>
      <dgm:spPr/>
      <dgm:t>
        <a:bodyPr/>
        <a:lstStyle/>
        <a:p>
          <a:r>
            <a:rPr lang="en-US" dirty="0" smtClean="0"/>
            <a:t>Release &amp; Deployment Management</a:t>
          </a:r>
          <a:endParaRPr lang="en-US" dirty="0"/>
        </a:p>
      </dgm:t>
    </dgm:pt>
    <dgm:pt modelId="{1DA7BC74-1389-42EF-BF48-C81937EDE07A}" type="parTrans" cxnId="{3514D173-FCCD-40BD-BC7C-CB7C79C1F8B1}">
      <dgm:prSet/>
      <dgm:spPr/>
      <dgm:t>
        <a:bodyPr/>
        <a:lstStyle/>
        <a:p>
          <a:endParaRPr lang="en-US"/>
        </a:p>
      </dgm:t>
    </dgm:pt>
    <dgm:pt modelId="{DA0771E9-8D91-4E75-9563-D2A0780A955B}" type="sibTrans" cxnId="{3514D173-FCCD-40BD-BC7C-CB7C79C1F8B1}">
      <dgm:prSet/>
      <dgm:spPr/>
      <dgm:t>
        <a:bodyPr/>
        <a:lstStyle/>
        <a:p>
          <a:endParaRPr lang="en-US"/>
        </a:p>
      </dgm:t>
    </dgm:pt>
    <dgm:pt modelId="{7B50A5FB-0DDA-4D23-8829-304C5B09D501}">
      <dgm:prSet phldrT="[Text]"/>
      <dgm:spPr/>
      <dgm:t>
        <a:bodyPr/>
        <a:lstStyle/>
        <a:p>
          <a:r>
            <a:rPr lang="en-US" dirty="0" smtClean="0"/>
            <a:t>Service Asset &amp; Configuration Management</a:t>
          </a:r>
          <a:endParaRPr lang="en-US" dirty="0"/>
        </a:p>
      </dgm:t>
    </dgm:pt>
    <dgm:pt modelId="{E87BD060-6043-4BE3-AC07-D8A3C25A7664}" type="parTrans" cxnId="{B6B6CBC5-494D-4769-A6A7-C782AB821410}">
      <dgm:prSet/>
      <dgm:spPr/>
      <dgm:t>
        <a:bodyPr/>
        <a:lstStyle/>
        <a:p>
          <a:endParaRPr lang="en-US"/>
        </a:p>
      </dgm:t>
    </dgm:pt>
    <dgm:pt modelId="{2338676B-AA40-4F79-AB9F-7596758388D0}" type="sibTrans" cxnId="{B6B6CBC5-494D-4769-A6A7-C782AB821410}">
      <dgm:prSet/>
      <dgm:spPr/>
      <dgm:t>
        <a:bodyPr/>
        <a:lstStyle/>
        <a:p>
          <a:endParaRPr lang="en-US"/>
        </a:p>
      </dgm:t>
    </dgm:pt>
    <dgm:pt modelId="{C2191A29-FEC8-4584-9222-2EDCAC99F155}">
      <dgm:prSet phldrT="[Text]"/>
      <dgm:spPr/>
      <dgm:t>
        <a:bodyPr/>
        <a:lstStyle/>
        <a:p>
          <a:r>
            <a:rPr lang="en-US" dirty="0" smtClean="0"/>
            <a:t>Knowledge Management</a:t>
          </a:r>
          <a:endParaRPr lang="en-US" dirty="0"/>
        </a:p>
      </dgm:t>
    </dgm:pt>
    <dgm:pt modelId="{7855C0B0-4A2A-49F0-80BE-475126F4236D}" type="parTrans" cxnId="{2920A786-9CFE-4D96-A512-FEF1267B9501}">
      <dgm:prSet/>
      <dgm:spPr/>
      <dgm:t>
        <a:bodyPr/>
        <a:lstStyle/>
        <a:p>
          <a:endParaRPr lang="en-US"/>
        </a:p>
      </dgm:t>
    </dgm:pt>
    <dgm:pt modelId="{F7178C27-316F-42BE-9A4E-A0CA89B2FD52}" type="sibTrans" cxnId="{2920A786-9CFE-4D96-A512-FEF1267B9501}">
      <dgm:prSet/>
      <dgm:spPr/>
      <dgm:t>
        <a:bodyPr/>
        <a:lstStyle/>
        <a:p>
          <a:endParaRPr lang="en-US"/>
        </a:p>
      </dgm:t>
    </dgm:pt>
    <dgm:pt modelId="{83C4D1A0-DF7E-4F38-A73A-10F9C7CE8F40}">
      <dgm:prSet phldrT="[Text]"/>
      <dgm:spPr/>
      <dgm:t>
        <a:bodyPr/>
        <a:lstStyle/>
        <a:p>
          <a:r>
            <a:rPr lang="en-US" dirty="0" smtClean="0"/>
            <a:t>Service Operation</a:t>
          </a:r>
          <a:endParaRPr lang="en-US" dirty="0"/>
        </a:p>
      </dgm:t>
    </dgm:pt>
    <dgm:pt modelId="{644D1835-E165-4E97-9926-CBEA507E29BB}" type="parTrans" cxnId="{7FEF6558-7CC7-4FE1-9A4E-33CAAAF95FD1}">
      <dgm:prSet/>
      <dgm:spPr/>
      <dgm:t>
        <a:bodyPr/>
        <a:lstStyle/>
        <a:p>
          <a:endParaRPr lang="en-US"/>
        </a:p>
      </dgm:t>
    </dgm:pt>
    <dgm:pt modelId="{C67D1A38-894B-4B1A-A7A4-D183EC131EB0}" type="sibTrans" cxnId="{7FEF6558-7CC7-4FE1-9A4E-33CAAAF95FD1}">
      <dgm:prSet/>
      <dgm:spPr/>
      <dgm:t>
        <a:bodyPr/>
        <a:lstStyle/>
        <a:p>
          <a:endParaRPr lang="en-US"/>
        </a:p>
      </dgm:t>
    </dgm:pt>
    <dgm:pt modelId="{9C9CCA4B-3F35-4015-A3C5-A761A5AFF7DE}">
      <dgm:prSet phldrT="[Text]"/>
      <dgm:spPr/>
      <dgm:t>
        <a:bodyPr/>
        <a:lstStyle/>
        <a:p>
          <a:r>
            <a:rPr lang="en-US" dirty="0" smtClean="0"/>
            <a:t>Event &amp; Request Management</a:t>
          </a:r>
          <a:endParaRPr lang="en-US" dirty="0"/>
        </a:p>
      </dgm:t>
    </dgm:pt>
    <dgm:pt modelId="{F5DAC7F4-DC06-4CAC-8442-E7B6EEB44242}" type="parTrans" cxnId="{FB6F12C4-AE4C-4484-9777-0565C69BB6EF}">
      <dgm:prSet/>
      <dgm:spPr/>
      <dgm:t>
        <a:bodyPr/>
        <a:lstStyle/>
        <a:p>
          <a:endParaRPr lang="en-US"/>
        </a:p>
      </dgm:t>
    </dgm:pt>
    <dgm:pt modelId="{28A2FCE4-5FF3-416C-AB69-6B1354F2FDE4}" type="sibTrans" cxnId="{FB6F12C4-AE4C-4484-9777-0565C69BB6EF}">
      <dgm:prSet/>
      <dgm:spPr/>
      <dgm:t>
        <a:bodyPr/>
        <a:lstStyle/>
        <a:p>
          <a:endParaRPr lang="en-US"/>
        </a:p>
      </dgm:t>
    </dgm:pt>
    <dgm:pt modelId="{1ADDDBFC-662E-4FFA-9E13-62932586D14F}">
      <dgm:prSet phldrT="[Text]"/>
      <dgm:spPr/>
      <dgm:t>
        <a:bodyPr/>
        <a:lstStyle/>
        <a:p>
          <a:r>
            <a:rPr lang="en-US" dirty="0" smtClean="0"/>
            <a:t>Incident Management</a:t>
          </a:r>
          <a:endParaRPr lang="en-US" dirty="0"/>
        </a:p>
      </dgm:t>
    </dgm:pt>
    <dgm:pt modelId="{E62B0F47-C2F7-4B7B-A221-1F2D877D6929}" type="parTrans" cxnId="{4B08B92B-928A-4EED-B65C-27F8ED2EAE77}">
      <dgm:prSet/>
      <dgm:spPr/>
      <dgm:t>
        <a:bodyPr/>
        <a:lstStyle/>
        <a:p>
          <a:endParaRPr lang="en-US"/>
        </a:p>
      </dgm:t>
    </dgm:pt>
    <dgm:pt modelId="{838D668B-4D24-468D-829E-F8F36E051CA9}" type="sibTrans" cxnId="{4B08B92B-928A-4EED-B65C-27F8ED2EAE77}">
      <dgm:prSet/>
      <dgm:spPr/>
      <dgm:t>
        <a:bodyPr/>
        <a:lstStyle/>
        <a:p>
          <a:endParaRPr lang="en-US"/>
        </a:p>
      </dgm:t>
    </dgm:pt>
    <dgm:pt modelId="{2A0FC4C0-645B-45B4-ACCA-AA4D4D47189E}">
      <dgm:prSet phldrT="[Text]"/>
      <dgm:spPr/>
      <dgm:t>
        <a:bodyPr/>
        <a:lstStyle/>
        <a:p>
          <a:r>
            <a:rPr lang="en-US" dirty="0" smtClean="0"/>
            <a:t>Problem Management</a:t>
          </a:r>
          <a:endParaRPr lang="en-US" dirty="0"/>
        </a:p>
      </dgm:t>
    </dgm:pt>
    <dgm:pt modelId="{D6C27C1C-9B06-4589-A634-A3ABC9B3858C}" type="parTrans" cxnId="{3A4E9709-C6AC-4AEC-8569-8E31BE71DCF2}">
      <dgm:prSet/>
      <dgm:spPr/>
      <dgm:t>
        <a:bodyPr/>
        <a:lstStyle/>
        <a:p>
          <a:endParaRPr lang="en-US"/>
        </a:p>
      </dgm:t>
    </dgm:pt>
    <dgm:pt modelId="{DAB68E73-0512-415E-AE36-7CCBD2E6E4C4}" type="sibTrans" cxnId="{3A4E9709-C6AC-4AEC-8569-8E31BE71DCF2}">
      <dgm:prSet/>
      <dgm:spPr/>
      <dgm:t>
        <a:bodyPr/>
        <a:lstStyle/>
        <a:p>
          <a:endParaRPr lang="en-US"/>
        </a:p>
      </dgm:t>
    </dgm:pt>
    <dgm:pt modelId="{E3B48E56-FAB2-48B8-8AE0-B5CC698D88A7}">
      <dgm:prSet phldrT="[Text]"/>
      <dgm:spPr/>
      <dgm:t>
        <a:bodyPr/>
        <a:lstStyle/>
        <a:p>
          <a:r>
            <a:rPr lang="en-US" dirty="0" smtClean="0"/>
            <a:t>Technology</a:t>
          </a:r>
          <a:endParaRPr lang="en-US" dirty="0"/>
        </a:p>
      </dgm:t>
    </dgm:pt>
    <dgm:pt modelId="{92BF2243-110C-4471-8B0A-A98A1A18CC4D}" type="parTrans" cxnId="{43A42F48-D6EC-4195-8AAF-E6761A7512EE}">
      <dgm:prSet/>
      <dgm:spPr/>
      <dgm:t>
        <a:bodyPr/>
        <a:lstStyle/>
        <a:p>
          <a:endParaRPr lang="en-US"/>
        </a:p>
      </dgm:t>
    </dgm:pt>
    <dgm:pt modelId="{00BB99EC-3E43-4385-AC0A-69481610FE25}" type="sibTrans" cxnId="{43A42F48-D6EC-4195-8AAF-E6761A7512EE}">
      <dgm:prSet/>
      <dgm:spPr/>
      <dgm:t>
        <a:bodyPr/>
        <a:lstStyle/>
        <a:p>
          <a:endParaRPr lang="en-US"/>
        </a:p>
      </dgm:t>
    </dgm:pt>
    <dgm:pt modelId="{15A7AC07-66B9-4B65-9DD4-27BE2EAEDC54}">
      <dgm:prSet phldrT="[Text]"/>
      <dgm:spPr/>
      <dgm:t>
        <a:bodyPr/>
        <a:lstStyle/>
        <a:p>
          <a:r>
            <a:rPr lang="en-US" dirty="0" smtClean="0"/>
            <a:t>Operations</a:t>
          </a:r>
          <a:endParaRPr lang="en-US" dirty="0"/>
        </a:p>
      </dgm:t>
    </dgm:pt>
    <dgm:pt modelId="{8D71093B-B8D3-487B-91EE-57A42D6CEED2}" type="parTrans" cxnId="{6728F293-5EF8-41AF-B2E7-9D7338A161E8}">
      <dgm:prSet/>
      <dgm:spPr/>
      <dgm:t>
        <a:bodyPr/>
        <a:lstStyle/>
        <a:p>
          <a:endParaRPr lang="en-US"/>
        </a:p>
      </dgm:t>
    </dgm:pt>
    <dgm:pt modelId="{E4EE1BF7-65EE-44D9-9ABC-325C5916DB50}" type="sibTrans" cxnId="{6728F293-5EF8-41AF-B2E7-9D7338A161E8}">
      <dgm:prSet/>
      <dgm:spPr/>
      <dgm:t>
        <a:bodyPr/>
        <a:lstStyle/>
        <a:p>
          <a:endParaRPr lang="en-US"/>
        </a:p>
      </dgm:t>
    </dgm:pt>
    <dgm:pt modelId="{C0E03A46-9622-4855-8747-4D9BDE7090A3}">
      <dgm:prSet phldrT="[Text]"/>
      <dgm:spPr/>
      <dgm:t>
        <a:bodyPr/>
        <a:lstStyle/>
        <a:p>
          <a:r>
            <a:rPr lang="en-US" dirty="0" smtClean="0"/>
            <a:t>Access</a:t>
          </a:r>
          <a:endParaRPr lang="en-US" dirty="0"/>
        </a:p>
      </dgm:t>
    </dgm:pt>
    <dgm:pt modelId="{21704836-3F00-4AEB-8007-C1FB8B58AB13}" type="parTrans" cxnId="{350D49B8-D78C-4E69-A085-E3A8AF0D3B04}">
      <dgm:prSet/>
      <dgm:spPr/>
      <dgm:t>
        <a:bodyPr/>
        <a:lstStyle/>
        <a:p>
          <a:endParaRPr lang="en-US"/>
        </a:p>
      </dgm:t>
    </dgm:pt>
    <dgm:pt modelId="{6AAFACAD-6413-42E1-A025-A528342924B0}" type="sibTrans" cxnId="{350D49B8-D78C-4E69-A085-E3A8AF0D3B04}">
      <dgm:prSet/>
      <dgm:spPr/>
      <dgm:t>
        <a:bodyPr/>
        <a:lstStyle/>
        <a:p>
          <a:endParaRPr lang="en-US"/>
        </a:p>
      </dgm:t>
    </dgm:pt>
    <dgm:pt modelId="{0B538B0E-FD93-43E1-BE2D-AE9B821B3A88}">
      <dgm:prSet phldrT="[Text]"/>
      <dgm:spPr/>
      <dgm:t>
        <a:bodyPr/>
        <a:lstStyle/>
        <a:p>
          <a:r>
            <a:rPr lang="en-US" dirty="0" smtClean="0"/>
            <a:t>Monitoring &amp; Control</a:t>
          </a:r>
          <a:endParaRPr lang="en-US" dirty="0"/>
        </a:p>
      </dgm:t>
    </dgm:pt>
    <dgm:pt modelId="{9F1B765A-A3A2-46BB-A1C4-C42F97A4F827}" type="parTrans" cxnId="{75D1AD71-2460-4D9F-BB6C-1A784BC3AE28}">
      <dgm:prSet/>
      <dgm:spPr/>
      <dgm:t>
        <a:bodyPr/>
        <a:lstStyle/>
        <a:p>
          <a:endParaRPr lang="en-US"/>
        </a:p>
      </dgm:t>
    </dgm:pt>
    <dgm:pt modelId="{E899B640-6EDC-40C1-ADED-3AAD20EFE077}" type="sibTrans" cxnId="{75D1AD71-2460-4D9F-BB6C-1A784BC3AE28}">
      <dgm:prSet/>
      <dgm:spPr/>
      <dgm:t>
        <a:bodyPr/>
        <a:lstStyle/>
        <a:p>
          <a:endParaRPr lang="en-US"/>
        </a:p>
      </dgm:t>
    </dgm:pt>
    <dgm:pt modelId="{5A3CC8F2-D4B0-4AF0-ACE3-BE7ECDAF99BE}">
      <dgm:prSet phldrT="[Text]"/>
      <dgm:spPr/>
      <dgm:t>
        <a:bodyPr/>
        <a:lstStyle/>
        <a:p>
          <a:r>
            <a:rPr lang="en-US" dirty="0" smtClean="0"/>
            <a:t>Continual Service Improvement</a:t>
          </a:r>
          <a:endParaRPr lang="en-US" dirty="0"/>
        </a:p>
      </dgm:t>
    </dgm:pt>
    <dgm:pt modelId="{A1C20A2F-6F63-41F2-AE33-B6582DB7AE5A}" type="parTrans" cxnId="{844148A4-549A-4177-B720-D35CBC8B3975}">
      <dgm:prSet/>
      <dgm:spPr/>
      <dgm:t>
        <a:bodyPr/>
        <a:lstStyle/>
        <a:p>
          <a:endParaRPr lang="en-US"/>
        </a:p>
      </dgm:t>
    </dgm:pt>
    <dgm:pt modelId="{8BD7DA16-F5BE-435B-9F53-0122B4156830}" type="sibTrans" cxnId="{844148A4-549A-4177-B720-D35CBC8B3975}">
      <dgm:prSet/>
      <dgm:spPr/>
      <dgm:t>
        <a:bodyPr/>
        <a:lstStyle/>
        <a:p>
          <a:endParaRPr lang="en-US"/>
        </a:p>
      </dgm:t>
    </dgm:pt>
    <dgm:pt modelId="{95DD847A-6140-4A02-A993-FE2C03BCF9E8}">
      <dgm:prSet phldrT="[Text]"/>
      <dgm:spPr/>
      <dgm:t>
        <a:bodyPr/>
        <a:lstStyle/>
        <a:p>
          <a:r>
            <a:rPr lang="en-US" dirty="0" smtClean="0"/>
            <a:t>Measurement</a:t>
          </a:r>
          <a:endParaRPr lang="en-US" dirty="0"/>
        </a:p>
      </dgm:t>
    </dgm:pt>
    <dgm:pt modelId="{F303AB01-33E8-459D-B91D-94622093A328}" type="parTrans" cxnId="{C79B2760-8FB0-4F41-957E-D1762CC6833B}">
      <dgm:prSet/>
      <dgm:spPr/>
      <dgm:t>
        <a:bodyPr/>
        <a:lstStyle/>
        <a:p>
          <a:endParaRPr lang="en-US"/>
        </a:p>
      </dgm:t>
    </dgm:pt>
    <dgm:pt modelId="{49733E0A-8C00-431E-A440-85D0C41DB38C}" type="sibTrans" cxnId="{C79B2760-8FB0-4F41-957E-D1762CC6833B}">
      <dgm:prSet/>
      <dgm:spPr/>
      <dgm:t>
        <a:bodyPr/>
        <a:lstStyle/>
        <a:p>
          <a:endParaRPr lang="en-US"/>
        </a:p>
      </dgm:t>
    </dgm:pt>
    <dgm:pt modelId="{C3CE7301-3CBD-4B94-B470-0C1ADD26FF00}">
      <dgm:prSet phldrT="[Text]"/>
      <dgm:spPr/>
      <dgm:t>
        <a:bodyPr/>
        <a:lstStyle/>
        <a:p>
          <a:r>
            <a:rPr lang="en-US" dirty="0" smtClean="0"/>
            <a:t>Trends</a:t>
          </a:r>
          <a:endParaRPr lang="en-US" dirty="0"/>
        </a:p>
      </dgm:t>
    </dgm:pt>
    <dgm:pt modelId="{74E5F4FC-C6A5-4ED5-A8B6-C711536CA1A4}" type="parTrans" cxnId="{1D8716AF-97DD-4BE8-8411-76265C664BB3}">
      <dgm:prSet/>
      <dgm:spPr/>
      <dgm:t>
        <a:bodyPr/>
        <a:lstStyle/>
        <a:p>
          <a:endParaRPr lang="en-US"/>
        </a:p>
      </dgm:t>
    </dgm:pt>
    <dgm:pt modelId="{27554A7D-B860-4A41-B144-864F9849CCE0}" type="sibTrans" cxnId="{1D8716AF-97DD-4BE8-8411-76265C664BB3}">
      <dgm:prSet/>
      <dgm:spPr/>
      <dgm:t>
        <a:bodyPr/>
        <a:lstStyle/>
        <a:p>
          <a:endParaRPr lang="en-US"/>
        </a:p>
      </dgm:t>
    </dgm:pt>
    <dgm:pt modelId="{F0A9F810-7E78-49DF-9198-CBF639C91764}">
      <dgm:prSet phldrT="[Text]"/>
      <dgm:spPr/>
      <dgm:t>
        <a:bodyPr/>
        <a:lstStyle/>
        <a:p>
          <a:r>
            <a:rPr lang="en-US" dirty="0" smtClean="0"/>
            <a:t>Reporting &amp; Analysis</a:t>
          </a:r>
          <a:endParaRPr lang="en-US" dirty="0"/>
        </a:p>
      </dgm:t>
    </dgm:pt>
    <dgm:pt modelId="{D9A29030-5140-49AF-9AFA-136A511BA1BF}" type="parTrans" cxnId="{A32A825C-0E65-40D4-B470-95E312175D6B}">
      <dgm:prSet/>
      <dgm:spPr/>
      <dgm:t>
        <a:bodyPr/>
        <a:lstStyle/>
        <a:p>
          <a:endParaRPr lang="en-US"/>
        </a:p>
      </dgm:t>
    </dgm:pt>
    <dgm:pt modelId="{29D2D290-116A-405A-B9E4-332F5E99AF75}" type="sibTrans" cxnId="{A32A825C-0E65-40D4-B470-95E312175D6B}">
      <dgm:prSet/>
      <dgm:spPr/>
      <dgm:t>
        <a:bodyPr/>
        <a:lstStyle/>
        <a:p>
          <a:endParaRPr lang="en-US"/>
        </a:p>
      </dgm:t>
    </dgm:pt>
    <dgm:pt modelId="{1190F1EC-9717-49AD-AED5-93EEF7BDA104}">
      <dgm:prSet phldrT="[Text]"/>
      <dgm:spPr/>
      <dgm:t>
        <a:bodyPr/>
        <a:lstStyle/>
        <a:p>
          <a:r>
            <a:rPr lang="en-US" dirty="0" smtClean="0"/>
            <a:t>Review</a:t>
          </a:r>
          <a:endParaRPr lang="en-US" dirty="0"/>
        </a:p>
      </dgm:t>
    </dgm:pt>
    <dgm:pt modelId="{CB547CBC-DFD1-4795-9D0D-298B872B01EA}" type="parTrans" cxnId="{36D4412E-83E3-4534-97E1-CCAE5890456D}">
      <dgm:prSet/>
      <dgm:spPr/>
      <dgm:t>
        <a:bodyPr/>
        <a:lstStyle/>
        <a:p>
          <a:endParaRPr lang="en-US"/>
        </a:p>
      </dgm:t>
    </dgm:pt>
    <dgm:pt modelId="{9715462F-2EA3-4919-8D62-BACA4C63CCF7}" type="sibTrans" cxnId="{36D4412E-83E3-4534-97E1-CCAE5890456D}">
      <dgm:prSet/>
      <dgm:spPr/>
      <dgm:t>
        <a:bodyPr/>
        <a:lstStyle/>
        <a:p>
          <a:endParaRPr lang="en-US"/>
        </a:p>
      </dgm:t>
    </dgm:pt>
    <dgm:pt modelId="{FD93B694-5DAC-47C0-9309-3BAA18D22999}">
      <dgm:prSet phldrT="[Text]"/>
      <dgm:spPr/>
      <dgm:t>
        <a:bodyPr/>
        <a:lstStyle/>
        <a:p>
          <a:r>
            <a:rPr lang="en-US" dirty="0" smtClean="0"/>
            <a:t>Assessment</a:t>
          </a:r>
          <a:endParaRPr lang="en-US" dirty="0"/>
        </a:p>
      </dgm:t>
    </dgm:pt>
    <dgm:pt modelId="{2BC6BEB7-34EB-4494-9937-98908C485950}" type="parTrans" cxnId="{E2BFE7C7-B883-43D3-B4F4-C6B971076455}">
      <dgm:prSet/>
      <dgm:spPr/>
      <dgm:t>
        <a:bodyPr/>
        <a:lstStyle/>
        <a:p>
          <a:endParaRPr lang="en-US"/>
        </a:p>
      </dgm:t>
    </dgm:pt>
    <dgm:pt modelId="{2D8A6589-133E-4238-BBED-D93042B175E5}" type="sibTrans" cxnId="{E2BFE7C7-B883-43D3-B4F4-C6B971076455}">
      <dgm:prSet/>
      <dgm:spPr/>
      <dgm:t>
        <a:bodyPr/>
        <a:lstStyle/>
        <a:p>
          <a:endParaRPr lang="en-US"/>
        </a:p>
      </dgm:t>
    </dgm:pt>
    <dgm:pt modelId="{6FED3E80-3AC9-4E0B-9C5B-BE4BCD20EAD4}">
      <dgm:prSet phldrT="[Text]"/>
      <dgm:spPr/>
      <dgm:t>
        <a:bodyPr/>
        <a:lstStyle/>
        <a:p>
          <a:r>
            <a:rPr lang="en-US" dirty="0" smtClean="0"/>
            <a:t>Service Improvement</a:t>
          </a:r>
          <a:endParaRPr lang="en-US" dirty="0"/>
        </a:p>
      </dgm:t>
    </dgm:pt>
    <dgm:pt modelId="{9E4F8ECC-5077-4201-AC8C-585360C48795}" type="parTrans" cxnId="{E1BA2123-2518-41E1-A2BC-C30610144FB7}">
      <dgm:prSet/>
      <dgm:spPr/>
      <dgm:t>
        <a:bodyPr/>
        <a:lstStyle/>
        <a:p>
          <a:endParaRPr lang="en-US"/>
        </a:p>
      </dgm:t>
    </dgm:pt>
    <dgm:pt modelId="{49DFCA19-6C78-4163-9471-1FC4E515DA8D}" type="sibTrans" cxnId="{E1BA2123-2518-41E1-A2BC-C30610144FB7}">
      <dgm:prSet/>
      <dgm:spPr/>
      <dgm:t>
        <a:bodyPr/>
        <a:lstStyle/>
        <a:p>
          <a:endParaRPr lang="en-US"/>
        </a:p>
      </dgm:t>
    </dgm:pt>
    <dgm:pt modelId="{2E84783B-2B1D-4F0B-94FC-92ACF6FC5945}" type="pres">
      <dgm:prSet presAssocID="{86F4B24C-3549-4280-8005-2AADA22C259F}" presName="diagram" presStyleCnt="0">
        <dgm:presLayoutVars>
          <dgm:dir/>
          <dgm:animLvl val="lvl"/>
          <dgm:resizeHandles val="exact"/>
        </dgm:presLayoutVars>
      </dgm:prSet>
      <dgm:spPr/>
    </dgm:pt>
    <dgm:pt modelId="{A36473D2-E087-4CD7-89D2-036711084C69}" type="pres">
      <dgm:prSet presAssocID="{13396920-42C3-472E-84FF-607B16DD6E3E}" presName="compNode" presStyleCnt="0"/>
      <dgm:spPr/>
    </dgm:pt>
    <dgm:pt modelId="{9D8E03CD-E11E-43B0-BFDA-4BA7A8FAC4D2}" type="pres">
      <dgm:prSet presAssocID="{13396920-42C3-472E-84FF-607B16DD6E3E}" presName="childRect" presStyleLbl="bgAcc1" presStyleIdx="0" presStyleCnt="5">
        <dgm:presLayoutVars>
          <dgm:bulletEnabled val="1"/>
        </dgm:presLayoutVars>
      </dgm:prSet>
      <dgm:spPr/>
      <dgm:t>
        <a:bodyPr/>
        <a:lstStyle/>
        <a:p>
          <a:endParaRPr lang="en-US"/>
        </a:p>
      </dgm:t>
    </dgm:pt>
    <dgm:pt modelId="{8866017B-835B-4281-AA51-4A6195FAE290}" type="pres">
      <dgm:prSet presAssocID="{13396920-42C3-472E-84FF-607B16DD6E3E}" presName="parentText" presStyleLbl="node1" presStyleIdx="0" presStyleCnt="0">
        <dgm:presLayoutVars>
          <dgm:chMax val="0"/>
          <dgm:bulletEnabled val="1"/>
        </dgm:presLayoutVars>
      </dgm:prSet>
      <dgm:spPr/>
      <dgm:t>
        <a:bodyPr/>
        <a:lstStyle/>
        <a:p>
          <a:endParaRPr lang="en-US"/>
        </a:p>
      </dgm:t>
    </dgm:pt>
    <dgm:pt modelId="{75687B3B-2979-4B4C-BB59-75B791612EFF}" type="pres">
      <dgm:prSet presAssocID="{13396920-42C3-472E-84FF-607B16DD6E3E}" presName="parentRect" presStyleLbl="alignNode1" presStyleIdx="0" presStyleCnt="5"/>
      <dgm:spPr/>
      <dgm:t>
        <a:bodyPr/>
        <a:lstStyle/>
        <a:p>
          <a:endParaRPr lang="en-US"/>
        </a:p>
      </dgm:t>
    </dgm:pt>
    <dgm:pt modelId="{54377DB1-257A-4BE0-8947-D1E4125F94DD}" type="pres">
      <dgm:prSet presAssocID="{13396920-42C3-472E-84FF-607B16DD6E3E}" presName="adorn" presStyleLbl="fgAccFollowNode1" presStyleIdx="0" presStyleCnt="5"/>
      <dgm:spPr>
        <a:blipFill rotWithShape="0">
          <a:blip xmlns:r="http://schemas.openxmlformats.org/officeDocument/2006/relationships" r:embed="rId1"/>
          <a:stretch>
            <a:fillRect/>
          </a:stretch>
        </a:blipFill>
      </dgm:spPr>
    </dgm:pt>
    <dgm:pt modelId="{BAAA22A3-4B02-4865-A54F-BF6A3B1C9F86}" type="pres">
      <dgm:prSet presAssocID="{8A0C6435-AB6E-496D-9939-ED1184495AA3}" presName="sibTrans" presStyleLbl="sibTrans2D1" presStyleIdx="0" presStyleCnt="0"/>
      <dgm:spPr/>
      <dgm:t>
        <a:bodyPr/>
        <a:lstStyle/>
        <a:p>
          <a:endParaRPr lang="id-ID"/>
        </a:p>
      </dgm:t>
    </dgm:pt>
    <dgm:pt modelId="{2697DE0D-7EC4-4FF6-B1D2-2D87B081A49F}" type="pres">
      <dgm:prSet presAssocID="{FCD33FEC-E1FC-4985-8264-3A527F3F4EBC}" presName="compNode" presStyleCnt="0"/>
      <dgm:spPr/>
    </dgm:pt>
    <dgm:pt modelId="{077AC049-A15E-4CE1-BAAC-E7D7C8B68825}" type="pres">
      <dgm:prSet presAssocID="{FCD33FEC-E1FC-4985-8264-3A527F3F4EBC}" presName="childRect" presStyleLbl="bgAcc1" presStyleIdx="1" presStyleCnt="5">
        <dgm:presLayoutVars>
          <dgm:bulletEnabled val="1"/>
        </dgm:presLayoutVars>
      </dgm:prSet>
      <dgm:spPr/>
      <dgm:t>
        <a:bodyPr/>
        <a:lstStyle/>
        <a:p>
          <a:endParaRPr lang="en-US"/>
        </a:p>
      </dgm:t>
    </dgm:pt>
    <dgm:pt modelId="{23F304E7-4862-4960-BD61-26E2405F956E}" type="pres">
      <dgm:prSet presAssocID="{FCD33FEC-E1FC-4985-8264-3A527F3F4EBC}" presName="parentText" presStyleLbl="node1" presStyleIdx="0" presStyleCnt="0">
        <dgm:presLayoutVars>
          <dgm:chMax val="0"/>
          <dgm:bulletEnabled val="1"/>
        </dgm:presLayoutVars>
      </dgm:prSet>
      <dgm:spPr/>
      <dgm:t>
        <a:bodyPr/>
        <a:lstStyle/>
        <a:p>
          <a:endParaRPr lang="en-US"/>
        </a:p>
      </dgm:t>
    </dgm:pt>
    <dgm:pt modelId="{9268C5A1-6BBA-4A4B-B4D2-1F4E2A00DB9B}" type="pres">
      <dgm:prSet presAssocID="{FCD33FEC-E1FC-4985-8264-3A527F3F4EBC}" presName="parentRect" presStyleLbl="alignNode1" presStyleIdx="1" presStyleCnt="5"/>
      <dgm:spPr/>
      <dgm:t>
        <a:bodyPr/>
        <a:lstStyle/>
        <a:p>
          <a:endParaRPr lang="en-US"/>
        </a:p>
      </dgm:t>
    </dgm:pt>
    <dgm:pt modelId="{3C1C2AB1-11E6-4F10-9A33-424E4EDC7790}" type="pres">
      <dgm:prSet presAssocID="{FCD33FEC-E1FC-4985-8264-3A527F3F4EBC}" presName="adorn" presStyleLbl="fgAccFollowNode1" presStyleIdx="1" presStyleCnt="5"/>
      <dgm:spPr>
        <a:blipFill rotWithShape="0">
          <a:blip xmlns:r="http://schemas.openxmlformats.org/officeDocument/2006/relationships" r:embed="rId2"/>
          <a:stretch>
            <a:fillRect/>
          </a:stretch>
        </a:blipFill>
      </dgm:spPr>
    </dgm:pt>
    <dgm:pt modelId="{27CE7CAD-3786-4A7B-91F7-ADCBC0C4ECAC}" type="pres">
      <dgm:prSet presAssocID="{2EECE250-FFEA-42F8-8068-D57CCFE433A9}" presName="sibTrans" presStyleLbl="sibTrans2D1" presStyleIdx="0" presStyleCnt="0"/>
      <dgm:spPr/>
      <dgm:t>
        <a:bodyPr/>
        <a:lstStyle/>
        <a:p>
          <a:endParaRPr lang="id-ID"/>
        </a:p>
      </dgm:t>
    </dgm:pt>
    <dgm:pt modelId="{859146F9-B77D-4FD2-BCE3-A3B87D7F9C97}" type="pres">
      <dgm:prSet presAssocID="{2AEE20DA-5FD8-4CD8-BAA3-E049E684CEFE}" presName="compNode" presStyleCnt="0"/>
      <dgm:spPr/>
    </dgm:pt>
    <dgm:pt modelId="{806E5237-EB86-470F-A393-C5BA13184EB9}" type="pres">
      <dgm:prSet presAssocID="{2AEE20DA-5FD8-4CD8-BAA3-E049E684CEFE}" presName="childRect" presStyleLbl="bgAcc1" presStyleIdx="2" presStyleCnt="5">
        <dgm:presLayoutVars>
          <dgm:bulletEnabled val="1"/>
        </dgm:presLayoutVars>
      </dgm:prSet>
      <dgm:spPr/>
      <dgm:t>
        <a:bodyPr/>
        <a:lstStyle/>
        <a:p>
          <a:endParaRPr lang="en-US"/>
        </a:p>
      </dgm:t>
    </dgm:pt>
    <dgm:pt modelId="{CE799845-B756-45A3-A6B5-7C017C9A5BE4}" type="pres">
      <dgm:prSet presAssocID="{2AEE20DA-5FD8-4CD8-BAA3-E049E684CEFE}" presName="parentText" presStyleLbl="node1" presStyleIdx="0" presStyleCnt="0">
        <dgm:presLayoutVars>
          <dgm:chMax val="0"/>
          <dgm:bulletEnabled val="1"/>
        </dgm:presLayoutVars>
      </dgm:prSet>
      <dgm:spPr/>
      <dgm:t>
        <a:bodyPr/>
        <a:lstStyle/>
        <a:p>
          <a:endParaRPr lang="en-US"/>
        </a:p>
      </dgm:t>
    </dgm:pt>
    <dgm:pt modelId="{627E5F19-D13F-4B18-9842-8A7427AF8633}" type="pres">
      <dgm:prSet presAssocID="{2AEE20DA-5FD8-4CD8-BAA3-E049E684CEFE}" presName="parentRect" presStyleLbl="alignNode1" presStyleIdx="2" presStyleCnt="5"/>
      <dgm:spPr/>
      <dgm:t>
        <a:bodyPr/>
        <a:lstStyle/>
        <a:p>
          <a:endParaRPr lang="en-US"/>
        </a:p>
      </dgm:t>
    </dgm:pt>
    <dgm:pt modelId="{6D0A5966-2724-4067-8745-1F6081289029}" type="pres">
      <dgm:prSet presAssocID="{2AEE20DA-5FD8-4CD8-BAA3-E049E684CEFE}" presName="adorn" presStyleLbl="fgAccFollowNode1" presStyleIdx="2" presStyleCnt="5"/>
      <dgm:spPr>
        <a:blipFill rotWithShape="0">
          <a:blip xmlns:r="http://schemas.openxmlformats.org/officeDocument/2006/relationships" r:embed="rId3"/>
          <a:stretch>
            <a:fillRect/>
          </a:stretch>
        </a:blipFill>
      </dgm:spPr>
    </dgm:pt>
    <dgm:pt modelId="{660391E1-0F82-4F10-A3A8-518C63251D3D}" type="pres">
      <dgm:prSet presAssocID="{DA517775-D240-4E21-BB18-3B2A90A29EB0}" presName="sibTrans" presStyleLbl="sibTrans2D1" presStyleIdx="0" presStyleCnt="0"/>
      <dgm:spPr/>
      <dgm:t>
        <a:bodyPr/>
        <a:lstStyle/>
        <a:p>
          <a:endParaRPr lang="id-ID"/>
        </a:p>
      </dgm:t>
    </dgm:pt>
    <dgm:pt modelId="{74419154-313B-46BC-9BAF-EF4F53BED11E}" type="pres">
      <dgm:prSet presAssocID="{83C4D1A0-DF7E-4F38-A73A-10F9C7CE8F40}" presName="compNode" presStyleCnt="0"/>
      <dgm:spPr/>
    </dgm:pt>
    <dgm:pt modelId="{8451AB4B-2ACC-4A08-B32C-35607DCB3838}" type="pres">
      <dgm:prSet presAssocID="{83C4D1A0-DF7E-4F38-A73A-10F9C7CE8F40}" presName="childRect" presStyleLbl="bgAcc1" presStyleIdx="3" presStyleCnt="5">
        <dgm:presLayoutVars>
          <dgm:bulletEnabled val="1"/>
        </dgm:presLayoutVars>
      </dgm:prSet>
      <dgm:spPr/>
      <dgm:t>
        <a:bodyPr/>
        <a:lstStyle/>
        <a:p>
          <a:endParaRPr lang="en-US"/>
        </a:p>
      </dgm:t>
    </dgm:pt>
    <dgm:pt modelId="{473ACB98-5E84-4EC9-8425-08B4B7DCF57D}" type="pres">
      <dgm:prSet presAssocID="{83C4D1A0-DF7E-4F38-A73A-10F9C7CE8F40}" presName="parentText" presStyleLbl="node1" presStyleIdx="0" presStyleCnt="0">
        <dgm:presLayoutVars>
          <dgm:chMax val="0"/>
          <dgm:bulletEnabled val="1"/>
        </dgm:presLayoutVars>
      </dgm:prSet>
      <dgm:spPr/>
      <dgm:t>
        <a:bodyPr/>
        <a:lstStyle/>
        <a:p>
          <a:endParaRPr lang="en-US"/>
        </a:p>
      </dgm:t>
    </dgm:pt>
    <dgm:pt modelId="{8184C972-C5AE-421B-807C-746BF0147B99}" type="pres">
      <dgm:prSet presAssocID="{83C4D1A0-DF7E-4F38-A73A-10F9C7CE8F40}" presName="parentRect" presStyleLbl="alignNode1" presStyleIdx="3" presStyleCnt="5"/>
      <dgm:spPr/>
      <dgm:t>
        <a:bodyPr/>
        <a:lstStyle/>
        <a:p>
          <a:endParaRPr lang="en-US"/>
        </a:p>
      </dgm:t>
    </dgm:pt>
    <dgm:pt modelId="{DEBE68BA-F8EF-4AA8-A812-821649AEAEF7}" type="pres">
      <dgm:prSet presAssocID="{83C4D1A0-DF7E-4F38-A73A-10F9C7CE8F40}" presName="adorn" presStyleLbl="fgAccFollowNode1" presStyleIdx="3" presStyleCnt="5"/>
      <dgm:spPr>
        <a:blipFill rotWithShape="0">
          <a:blip xmlns:r="http://schemas.openxmlformats.org/officeDocument/2006/relationships" r:embed="rId4"/>
          <a:stretch>
            <a:fillRect/>
          </a:stretch>
        </a:blipFill>
      </dgm:spPr>
    </dgm:pt>
    <dgm:pt modelId="{45EA2441-0543-4849-977E-6D09A3FD1E83}" type="pres">
      <dgm:prSet presAssocID="{C67D1A38-894B-4B1A-A7A4-D183EC131EB0}" presName="sibTrans" presStyleLbl="sibTrans2D1" presStyleIdx="0" presStyleCnt="0"/>
      <dgm:spPr/>
      <dgm:t>
        <a:bodyPr/>
        <a:lstStyle/>
        <a:p>
          <a:endParaRPr lang="id-ID"/>
        </a:p>
      </dgm:t>
    </dgm:pt>
    <dgm:pt modelId="{F1B9C63A-B090-4B83-BA71-95C2948CE6F8}" type="pres">
      <dgm:prSet presAssocID="{5A3CC8F2-D4B0-4AF0-ACE3-BE7ECDAF99BE}" presName="compNode" presStyleCnt="0"/>
      <dgm:spPr/>
    </dgm:pt>
    <dgm:pt modelId="{92BA8347-2F20-4B78-ADFF-EBEA57D17753}" type="pres">
      <dgm:prSet presAssocID="{5A3CC8F2-D4B0-4AF0-ACE3-BE7ECDAF99BE}" presName="childRect" presStyleLbl="bgAcc1" presStyleIdx="4" presStyleCnt="5">
        <dgm:presLayoutVars>
          <dgm:bulletEnabled val="1"/>
        </dgm:presLayoutVars>
      </dgm:prSet>
      <dgm:spPr/>
      <dgm:t>
        <a:bodyPr/>
        <a:lstStyle/>
        <a:p>
          <a:endParaRPr lang="en-US"/>
        </a:p>
      </dgm:t>
    </dgm:pt>
    <dgm:pt modelId="{53943578-7330-493D-BB66-EA46578C7197}" type="pres">
      <dgm:prSet presAssocID="{5A3CC8F2-D4B0-4AF0-ACE3-BE7ECDAF99BE}" presName="parentText" presStyleLbl="node1" presStyleIdx="0" presStyleCnt="0">
        <dgm:presLayoutVars>
          <dgm:chMax val="0"/>
          <dgm:bulletEnabled val="1"/>
        </dgm:presLayoutVars>
      </dgm:prSet>
      <dgm:spPr/>
      <dgm:t>
        <a:bodyPr/>
        <a:lstStyle/>
        <a:p>
          <a:endParaRPr lang="en-US"/>
        </a:p>
      </dgm:t>
    </dgm:pt>
    <dgm:pt modelId="{42B887D0-39A7-4C5C-ADED-BC454A9CE0F6}" type="pres">
      <dgm:prSet presAssocID="{5A3CC8F2-D4B0-4AF0-ACE3-BE7ECDAF99BE}" presName="parentRect" presStyleLbl="alignNode1" presStyleIdx="4" presStyleCnt="5"/>
      <dgm:spPr/>
      <dgm:t>
        <a:bodyPr/>
        <a:lstStyle/>
        <a:p>
          <a:endParaRPr lang="en-US"/>
        </a:p>
      </dgm:t>
    </dgm:pt>
    <dgm:pt modelId="{87D62139-8F79-4CA6-B442-4EF61835B7B9}" type="pres">
      <dgm:prSet presAssocID="{5A3CC8F2-D4B0-4AF0-ACE3-BE7ECDAF99BE}" presName="adorn" presStyleLbl="fgAccFollowNode1" presStyleIdx="4" presStyleCnt="5"/>
      <dgm:spPr>
        <a:blipFill rotWithShape="0">
          <a:blip xmlns:r="http://schemas.openxmlformats.org/officeDocument/2006/relationships" r:embed="rId5"/>
          <a:stretch>
            <a:fillRect/>
          </a:stretch>
        </a:blipFill>
      </dgm:spPr>
    </dgm:pt>
  </dgm:ptLst>
  <dgm:cxnLst>
    <dgm:cxn modelId="{EF2A6703-92C8-402D-962F-B2571845149A}" type="presOf" srcId="{FCD33FEC-E1FC-4985-8264-3A527F3F4EBC}" destId="{23F304E7-4862-4960-BD61-26E2405F956E}" srcOrd="0" destOrd="0" presId="urn:microsoft.com/office/officeart/2005/8/layout/bList2"/>
    <dgm:cxn modelId="{F047C9F7-D90D-41D3-8200-97E28A6E9460}" type="presOf" srcId="{6400DA17-CCAD-470E-BFBC-C82EADD25BE6}" destId="{9D8E03CD-E11E-43B0-BFDA-4BA7A8FAC4D2}" srcOrd="0" destOrd="1" presId="urn:microsoft.com/office/officeart/2005/8/layout/bList2"/>
    <dgm:cxn modelId="{6486A273-95DA-416F-8DF5-EEFE3CF2E579}" type="presOf" srcId="{13396920-42C3-472E-84FF-607B16DD6E3E}" destId="{75687B3B-2979-4B4C-BB59-75B791612EFF}" srcOrd="1" destOrd="0" presId="urn:microsoft.com/office/officeart/2005/8/layout/bList2"/>
    <dgm:cxn modelId="{C79B2760-8FB0-4F41-957E-D1762CC6833B}" srcId="{5A3CC8F2-D4B0-4AF0-ACE3-BE7ECDAF99BE}" destId="{95DD847A-6140-4A02-A993-FE2C03BCF9E8}" srcOrd="0" destOrd="0" parTransId="{F303AB01-33E8-459D-B91D-94622093A328}" sibTransId="{49733E0A-8C00-431E-A440-85D0C41DB38C}"/>
    <dgm:cxn modelId="{FFBC4363-80A6-4DD5-B30E-E4A9C28D0AD6}" type="presOf" srcId="{86F4B24C-3549-4280-8005-2AADA22C259F}" destId="{2E84783B-2B1D-4F0B-94FC-92ACF6FC5945}" srcOrd="0" destOrd="0" presId="urn:microsoft.com/office/officeart/2005/8/layout/bList2"/>
    <dgm:cxn modelId="{EB1DBAE2-30CD-4C93-910A-7020D7EFC412}" type="presOf" srcId="{A2A8CF09-EDC4-471A-BD79-0DCF938380EB}" destId="{077AC049-A15E-4CE1-BAAC-E7D7C8B68825}" srcOrd="0" destOrd="3" presId="urn:microsoft.com/office/officeart/2005/8/layout/bList2"/>
    <dgm:cxn modelId="{0BE0DF94-8EBF-46FD-AAB7-A9CF6AFCC5C2}" srcId="{13396920-42C3-472E-84FF-607B16DD6E3E}" destId="{736345B7-CCEC-4FCE-BE80-113CEFC04A8A}" srcOrd="0" destOrd="0" parTransId="{B7D561A8-0642-4D2C-8967-072FFF8BABDE}" sibTransId="{96E2092D-FA26-4F6D-A928-7BCA835B0619}"/>
    <dgm:cxn modelId="{6728F293-5EF8-41AF-B2E7-9D7338A161E8}" srcId="{83C4D1A0-DF7E-4F38-A73A-10F9C7CE8F40}" destId="{15A7AC07-66B9-4B65-9DD4-27BE2EAEDC54}" srcOrd="4" destOrd="0" parTransId="{8D71093B-B8D3-487B-91EE-57A42D6CEED2}" sibTransId="{E4EE1BF7-65EE-44D9-9ABC-325C5916DB50}"/>
    <dgm:cxn modelId="{3D632DC1-2111-464A-B4A7-E92E257A4B77}" srcId="{13396920-42C3-472E-84FF-607B16DD6E3E}" destId="{AB94E715-4707-4736-8EBF-3FC345E20652}" srcOrd="2" destOrd="0" parTransId="{8137D7EB-88A3-4C3D-A687-6691F07D29DE}" sibTransId="{2C0435D4-C996-4562-B238-858882DF267E}"/>
    <dgm:cxn modelId="{5E129F36-5F8D-4E3E-AEBB-E0DC169B4C43}" type="presOf" srcId="{DA517775-D240-4E21-BB18-3B2A90A29EB0}" destId="{660391E1-0F82-4F10-A3A8-518C63251D3D}" srcOrd="0" destOrd="0" presId="urn:microsoft.com/office/officeart/2005/8/layout/bList2"/>
    <dgm:cxn modelId="{FB6F12C4-AE4C-4484-9777-0565C69BB6EF}" srcId="{83C4D1A0-DF7E-4F38-A73A-10F9C7CE8F40}" destId="{9C9CCA4B-3F35-4015-A3C5-A761A5AFF7DE}" srcOrd="0" destOrd="0" parTransId="{F5DAC7F4-DC06-4CAC-8442-E7B6EEB44242}" sibTransId="{28A2FCE4-5FF3-416C-AB69-6B1354F2FDE4}"/>
    <dgm:cxn modelId="{F610EBBE-7969-47A5-AE24-2FA71AF54CFE}" type="presOf" srcId="{C3CE7301-3CBD-4B94-B470-0C1ADD26FF00}" destId="{92BA8347-2F20-4B78-ADFF-EBEA57D17753}" srcOrd="0" destOrd="1" presId="urn:microsoft.com/office/officeart/2005/8/layout/bList2"/>
    <dgm:cxn modelId="{844148A4-549A-4177-B720-D35CBC8B3975}" srcId="{86F4B24C-3549-4280-8005-2AADA22C259F}" destId="{5A3CC8F2-D4B0-4AF0-ACE3-BE7ECDAF99BE}" srcOrd="4" destOrd="0" parTransId="{A1C20A2F-6F63-41F2-AE33-B6582DB7AE5A}" sibTransId="{8BD7DA16-F5BE-435B-9F53-0122B4156830}"/>
    <dgm:cxn modelId="{67F031EB-CAA0-4BE0-AD2E-A6F815385102}" type="presOf" srcId="{2EECE250-FFEA-42F8-8068-D57CCFE433A9}" destId="{27CE7CAD-3786-4A7B-91F7-ADCBC0C4ECAC}" srcOrd="0" destOrd="0" presId="urn:microsoft.com/office/officeart/2005/8/layout/bList2"/>
    <dgm:cxn modelId="{D5A10A63-4CB9-469F-903D-497A3BA535B3}" type="presOf" srcId="{9C9CCA4B-3F35-4015-A3C5-A761A5AFF7DE}" destId="{8451AB4B-2ACC-4A08-B32C-35607DCB3838}" srcOrd="0" destOrd="0" presId="urn:microsoft.com/office/officeart/2005/8/layout/bList2"/>
    <dgm:cxn modelId="{BCB263DC-B8D1-494E-9C31-1D148C8E1BA8}" type="presOf" srcId="{E3B48E56-FAB2-48B8-8AE0-B5CC698D88A7}" destId="{8451AB4B-2ACC-4A08-B32C-35607DCB3838}" srcOrd="0" destOrd="3" presId="urn:microsoft.com/office/officeart/2005/8/layout/bList2"/>
    <dgm:cxn modelId="{C8DF2D51-E840-4DA0-B964-7D4F379F2A8C}" type="presOf" srcId="{0C2DE876-9C71-4AE6-9FCA-E50A42FB06E9}" destId="{077AC049-A15E-4CE1-BAAC-E7D7C8B68825}" srcOrd="0" destOrd="4" presId="urn:microsoft.com/office/officeart/2005/8/layout/bList2"/>
    <dgm:cxn modelId="{74D040A5-C687-4A08-B464-9F19E7689462}" type="presOf" srcId="{C2191A29-FEC8-4584-9222-2EDCAC99F155}" destId="{806E5237-EB86-470F-A393-C5BA13184EB9}" srcOrd="0" destOrd="3" presId="urn:microsoft.com/office/officeart/2005/8/layout/bList2"/>
    <dgm:cxn modelId="{350D49B8-D78C-4E69-A085-E3A8AF0D3B04}" srcId="{83C4D1A0-DF7E-4F38-A73A-10F9C7CE8F40}" destId="{C0E03A46-9622-4855-8747-4D9BDE7090A3}" srcOrd="5" destOrd="0" parTransId="{21704836-3F00-4AEB-8007-C1FB8B58AB13}" sibTransId="{6AAFACAD-6413-42E1-A025-A528342924B0}"/>
    <dgm:cxn modelId="{70DA6A76-D0FC-419F-8B77-7B5644C4E7E9}" srcId="{FCD33FEC-E1FC-4985-8264-3A527F3F4EBC}" destId="{4D3AF2E2-6369-4BDE-BF56-A8BFC96212FD}" srcOrd="1" destOrd="0" parTransId="{5E06B7A0-5A40-40F1-A104-A111C867CF5F}" sibTransId="{4DBCCBD9-6081-411F-8D78-022049F2F128}"/>
    <dgm:cxn modelId="{2920A786-9CFE-4D96-A512-FEF1267B9501}" srcId="{2AEE20DA-5FD8-4CD8-BAA3-E049E684CEFE}" destId="{C2191A29-FEC8-4584-9222-2EDCAC99F155}" srcOrd="3" destOrd="0" parTransId="{7855C0B0-4A2A-49F0-80BE-475126F4236D}" sibTransId="{F7178C27-316F-42BE-9A4E-A0CA89B2FD52}"/>
    <dgm:cxn modelId="{43A42F48-D6EC-4195-8AAF-E6761A7512EE}" srcId="{83C4D1A0-DF7E-4F38-A73A-10F9C7CE8F40}" destId="{E3B48E56-FAB2-48B8-8AE0-B5CC698D88A7}" srcOrd="3" destOrd="0" parTransId="{92BF2243-110C-4471-8B0A-A98A1A18CC4D}" sibTransId="{00BB99EC-3E43-4385-AC0A-69481610FE25}"/>
    <dgm:cxn modelId="{49B03359-D496-4801-B23A-25732E90F6D6}" type="presOf" srcId="{FD93B694-5DAC-47C0-9309-3BAA18D22999}" destId="{92BA8347-2F20-4B78-ADFF-EBEA57D17753}" srcOrd="0" destOrd="4" presId="urn:microsoft.com/office/officeart/2005/8/layout/bList2"/>
    <dgm:cxn modelId="{51B07163-B4E2-429A-9756-1DCA4744B6ED}" type="presOf" srcId="{8A0C6435-AB6E-496D-9939-ED1184495AA3}" destId="{BAAA22A3-4B02-4865-A54F-BF6A3B1C9F86}" srcOrd="0" destOrd="0" presId="urn:microsoft.com/office/officeart/2005/8/layout/bList2"/>
    <dgm:cxn modelId="{E3DE1AAE-7494-49F6-9B3E-7626721BDEFB}" type="presOf" srcId="{83C4D1A0-DF7E-4F38-A73A-10F9C7CE8F40}" destId="{473ACB98-5E84-4EC9-8425-08B4B7DCF57D}" srcOrd="0" destOrd="0" presId="urn:microsoft.com/office/officeart/2005/8/layout/bList2"/>
    <dgm:cxn modelId="{E0E955AB-6722-40D3-8FD6-F67E780EE9F6}" srcId="{FCD33FEC-E1FC-4985-8264-3A527F3F4EBC}" destId="{0C2DE876-9C71-4AE6-9FCA-E50A42FB06E9}" srcOrd="4" destOrd="0" parTransId="{0EE7C80A-47ED-4259-8ED6-24040A6AF635}" sibTransId="{3D95DED7-4070-437E-9763-0F7D7496CE9B}"/>
    <dgm:cxn modelId="{737A10E9-FE56-49C4-BE2F-0A30C47DD1CC}" type="presOf" srcId="{2A0FC4C0-645B-45B4-ACCA-AA4D4D47189E}" destId="{8451AB4B-2ACC-4A08-B32C-35607DCB3838}" srcOrd="0" destOrd="2" presId="urn:microsoft.com/office/officeart/2005/8/layout/bList2"/>
    <dgm:cxn modelId="{75D1AD71-2460-4D9F-BB6C-1A784BC3AE28}" srcId="{83C4D1A0-DF7E-4F38-A73A-10F9C7CE8F40}" destId="{0B538B0E-FD93-43E1-BE2D-AE9B821B3A88}" srcOrd="6" destOrd="0" parTransId="{9F1B765A-A3A2-46BB-A1C4-C42F97A4F827}" sibTransId="{E899B640-6EDC-40C1-ADED-3AAD20EFE077}"/>
    <dgm:cxn modelId="{D6C61EAB-79E6-49F0-868A-CCE182CB7032}" type="presOf" srcId="{051A78AA-87AC-4BF1-85F4-72FE5EA4F38A}" destId="{077AC049-A15E-4CE1-BAAC-E7D7C8B68825}" srcOrd="0" destOrd="2" presId="urn:microsoft.com/office/officeart/2005/8/layout/bList2"/>
    <dgm:cxn modelId="{AB7CC3E9-DCAC-42FD-AE6F-3C73F987F698}" srcId="{86F4B24C-3549-4280-8005-2AADA22C259F}" destId="{2AEE20DA-5FD8-4CD8-BAA3-E049E684CEFE}" srcOrd="2" destOrd="0" parTransId="{2FC63120-538C-4EFB-8E23-0B29AB75444D}" sibTransId="{DA517775-D240-4E21-BB18-3B2A90A29EB0}"/>
    <dgm:cxn modelId="{BB8E5531-9200-4A35-A0D6-330B98DE99BD}" type="presOf" srcId="{736345B7-CCEC-4FCE-BE80-113CEFC04A8A}" destId="{9D8E03CD-E11E-43B0-BFDA-4BA7A8FAC4D2}" srcOrd="0" destOrd="0" presId="urn:microsoft.com/office/officeart/2005/8/layout/bList2"/>
    <dgm:cxn modelId="{008A33A4-C6D0-4D6C-8850-7F58B1A74B24}" type="presOf" srcId="{83C4D1A0-DF7E-4F38-A73A-10F9C7CE8F40}" destId="{8184C972-C5AE-421B-807C-746BF0147B99}" srcOrd="1" destOrd="0" presId="urn:microsoft.com/office/officeart/2005/8/layout/bList2"/>
    <dgm:cxn modelId="{7A6F6599-871C-417B-97BC-A21A75EBC653}" type="presOf" srcId="{1ADDDBFC-662E-4FFA-9E13-62932586D14F}" destId="{8451AB4B-2ACC-4A08-B32C-35607DCB3838}" srcOrd="0" destOrd="1" presId="urn:microsoft.com/office/officeart/2005/8/layout/bList2"/>
    <dgm:cxn modelId="{30850E5C-D3CA-47F3-A164-490CE7289584}" type="presOf" srcId="{2AEE20DA-5FD8-4CD8-BAA3-E049E684CEFE}" destId="{CE799845-B756-45A3-A6B5-7C017C9A5BE4}" srcOrd="0" destOrd="0" presId="urn:microsoft.com/office/officeart/2005/8/layout/bList2"/>
    <dgm:cxn modelId="{F5BD80D0-910A-4C75-AB10-DFAFDF67B3DE}" srcId="{FCD33FEC-E1FC-4985-8264-3A527F3F4EBC}" destId="{051A78AA-87AC-4BF1-85F4-72FE5EA4F38A}" srcOrd="2" destOrd="0" parTransId="{B7271F63-575C-40A7-95F7-7F75CF5C0B57}" sibTransId="{B2FB3722-18AC-4E14-9C5C-0A01829E368D}"/>
    <dgm:cxn modelId="{660F3739-1A09-4F11-9875-86377DB4C5CB}" type="presOf" srcId="{1190F1EC-9717-49AD-AED5-93EEF7BDA104}" destId="{92BA8347-2F20-4B78-ADFF-EBEA57D17753}" srcOrd="0" destOrd="3" presId="urn:microsoft.com/office/officeart/2005/8/layout/bList2"/>
    <dgm:cxn modelId="{B8133B23-4E2D-47E8-A65F-C10BF03B7DCC}" type="presOf" srcId="{C67D1A38-894B-4B1A-A7A4-D183EC131EB0}" destId="{45EA2441-0543-4849-977E-6D09A3FD1E83}" srcOrd="0" destOrd="0" presId="urn:microsoft.com/office/officeart/2005/8/layout/bList2"/>
    <dgm:cxn modelId="{12DCB01E-40DA-4FA7-9DF7-09C8F708AD34}" type="presOf" srcId="{7B50A5FB-0DDA-4D23-8829-304C5B09D501}" destId="{806E5237-EB86-470F-A393-C5BA13184EB9}" srcOrd="0" destOrd="2" presId="urn:microsoft.com/office/officeart/2005/8/layout/bList2"/>
    <dgm:cxn modelId="{D52BE80B-5AC9-405A-A4A4-285F451A0037}" type="presOf" srcId="{15A7AC07-66B9-4B65-9DD4-27BE2EAEDC54}" destId="{8451AB4B-2ACC-4A08-B32C-35607DCB3838}" srcOrd="0" destOrd="4" presId="urn:microsoft.com/office/officeart/2005/8/layout/bList2"/>
    <dgm:cxn modelId="{CF8A7FB5-0C58-422C-BB58-57841DDDCA07}" type="presOf" srcId="{4D3AF2E2-6369-4BDE-BF56-A8BFC96212FD}" destId="{077AC049-A15E-4CE1-BAAC-E7D7C8B68825}" srcOrd="0" destOrd="1" presId="urn:microsoft.com/office/officeart/2005/8/layout/bList2"/>
    <dgm:cxn modelId="{DA9A990C-7833-476D-B2AA-B366A604BBCC}" type="presOf" srcId="{5A3CC8F2-D4B0-4AF0-ACE3-BE7ECDAF99BE}" destId="{53943578-7330-493D-BB66-EA46578C7197}" srcOrd="0" destOrd="0" presId="urn:microsoft.com/office/officeart/2005/8/layout/bList2"/>
    <dgm:cxn modelId="{63C31654-6A81-41D5-8204-153526C65734}" srcId="{2AEE20DA-5FD8-4CD8-BAA3-E049E684CEFE}" destId="{77ECA27B-A52F-40E8-B0E9-3C533B0F4C03}" srcOrd="0" destOrd="0" parTransId="{953EC183-9F4B-4AA7-B841-51F539AE527A}" sibTransId="{76D1D5F1-36B9-42DF-8411-30E561F19C42}"/>
    <dgm:cxn modelId="{F8466109-E87D-4CCA-95FA-9F83DF2B4F06}" srcId="{FCD33FEC-E1FC-4985-8264-3A527F3F4EBC}" destId="{BC7F6B91-8837-42BC-8071-55747372C011}" srcOrd="0" destOrd="0" parTransId="{95D1F4C7-3BAB-4C46-929F-E5E990A5EB9D}" sibTransId="{8A1C6103-244C-4940-8F2C-55F011DFD1C0}"/>
    <dgm:cxn modelId="{BA5805FB-E703-4937-BC08-7232BA28A47A}" srcId="{FCD33FEC-E1FC-4985-8264-3A527F3F4EBC}" destId="{A2A8CF09-EDC4-471A-BD79-0DCF938380EB}" srcOrd="3" destOrd="0" parTransId="{8A4B608B-E180-4A34-80CC-82A5247548B7}" sibTransId="{276C4D5B-8DDB-4870-9A14-26D8AE93863A}"/>
    <dgm:cxn modelId="{39F5AAEA-0EAC-4645-A98D-5072FDE24DA6}" type="presOf" srcId="{FCD33FEC-E1FC-4985-8264-3A527F3F4EBC}" destId="{9268C5A1-6BBA-4A4B-B4D2-1F4E2A00DB9B}" srcOrd="1" destOrd="0" presId="urn:microsoft.com/office/officeart/2005/8/layout/bList2"/>
    <dgm:cxn modelId="{2281C0BA-847E-41A5-934C-17B9DC7F69D3}" type="presOf" srcId="{80F0E009-23BD-4A23-9D8C-8EDB802DAB3F}" destId="{806E5237-EB86-470F-A393-C5BA13184EB9}" srcOrd="0" destOrd="1" presId="urn:microsoft.com/office/officeart/2005/8/layout/bList2"/>
    <dgm:cxn modelId="{D70BCA51-91D5-45E0-91C6-572D14E5ABFC}" srcId="{13396920-42C3-472E-84FF-607B16DD6E3E}" destId="{6400DA17-CCAD-470E-BFBC-C82EADD25BE6}" srcOrd="1" destOrd="0" parTransId="{5459C8E4-C064-49EE-BCBD-9D1459467B62}" sibTransId="{56FC17B8-1C17-4FE8-BE98-DC301999C133}"/>
    <dgm:cxn modelId="{7FEF6558-7CC7-4FE1-9A4E-33CAAAF95FD1}" srcId="{86F4B24C-3549-4280-8005-2AADA22C259F}" destId="{83C4D1A0-DF7E-4F38-A73A-10F9C7CE8F40}" srcOrd="3" destOrd="0" parTransId="{644D1835-E165-4E97-9926-CBEA507E29BB}" sibTransId="{C67D1A38-894B-4B1A-A7A4-D183EC131EB0}"/>
    <dgm:cxn modelId="{3693861B-D811-4A08-B099-7563B06B9F88}" type="presOf" srcId="{F0A9F810-7E78-49DF-9198-CBF639C91764}" destId="{92BA8347-2F20-4B78-ADFF-EBEA57D17753}" srcOrd="0" destOrd="2" presId="urn:microsoft.com/office/officeart/2005/8/layout/bList2"/>
    <dgm:cxn modelId="{1D8716AF-97DD-4BE8-8411-76265C664BB3}" srcId="{5A3CC8F2-D4B0-4AF0-ACE3-BE7ECDAF99BE}" destId="{C3CE7301-3CBD-4B94-B470-0C1ADD26FF00}" srcOrd="1" destOrd="0" parTransId="{74E5F4FC-C6A5-4ED5-A8B6-C711536CA1A4}" sibTransId="{27554A7D-B860-4A41-B144-864F9849CCE0}"/>
    <dgm:cxn modelId="{0F953434-6EE1-4503-971F-7F53221709E9}" type="presOf" srcId="{0B538B0E-FD93-43E1-BE2D-AE9B821B3A88}" destId="{8451AB4B-2ACC-4A08-B32C-35607DCB3838}" srcOrd="0" destOrd="6" presId="urn:microsoft.com/office/officeart/2005/8/layout/bList2"/>
    <dgm:cxn modelId="{47ED16DD-A551-484D-96DA-7A82D6707D1A}" type="presOf" srcId="{6FED3E80-3AC9-4E0B-9C5B-BE4BCD20EAD4}" destId="{92BA8347-2F20-4B78-ADFF-EBEA57D17753}" srcOrd="0" destOrd="5" presId="urn:microsoft.com/office/officeart/2005/8/layout/bList2"/>
    <dgm:cxn modelId="{F094C5FD-6789-4A48-92E3-6548172A8620}" type="presOf" srcId="{BC7F6B91-8837-42BC-8071-55747372C011}" destId="{077AC049-A15E-4CE1-BAAC-E7D7C8B68825}" srcOrd="0" destOrd="0" presId="urn:microsoft.com/office/officeart/2005/8/layout/bList2"/>
    <dgm:cxn modelId="{3514D173-FCCD-40BD-BC7C-CB7C79C1F8B1}" srcId="{2AEE20DA-5FD8-4CD8-BAA3-E049E684CEFE}" destId="{80F0E009-23BD-4A23-9D8C-8EDB802DAB3F}" srcOrd="1" destOrd="0" parTransId="{1DA7BC74-1389-42EF-BF48-C81937EDE07A}" sibTransId="{DA0771E9-8D91-4E75-9563-D2A0780A955B}"/>
    <dgm:cxn modelId="{AF518135-A081-44DC-868C-446F74EFB572}" srcId="{86F4B24C-3549-4280-8005-2AADA22C259F}" destId="{FCD33FEC-E1FC-4985-8264-3A527F3F4EBC}" srcOrd="1" destOrd="0" parTransId="{3BB9FBF9-1D2A-4F37-96D7-ECDB7E9573CD}" sibTransId="{2EECE250-FFEA-42F8-8068-D57CCFE433A9}"/>
    <dgm:cxn modelId="{E1BA2123-2518-41E1-A2BC-C30610144FB7}" srcId="{5A3CC8F2-D4B0-4AF0-ACE3-BE7ECDAF99BE}" destId="{6FED3E80-3AC9-4E0B-9C5B-BE4BCD20EAD4}" srcOrd="5" destOrd="0" parTransId="{9E4F8ECC-5077-4201-AC8C-585360C48795}" sibTransId="{49DFCA19-6C78-4163-9471-1FC4E515DA8D}"/>
    <dgm:cxn modelId="{FE6371DB-822F-43EB-98A4-560906C83E65}" type="presOf" srcId="{AB94E715-4707-4736-8EBF-3FC345E20652}" destId="{9D8E03CD-E11E-43B0-BFDA-4BA7A8FAC4D2}" srcOrd="0" destOrd="2" presId="urn:microsoft.com/office/officeart/2005/8/layout/bList2"/>
    <dgm:cxn modelId="{B6B6CBC5-494D-4769-A6A7-C782AB821410}" srcId="{2AEE20DA-5FD8-4CD8-BAA3-E049E684CEFE}" destId="{7B50A5FB-0DDA-4D23-8829-304C5B09D501}" srcOrd="2" destOrd="0" parTransId="{E87BD060-6043-4BE3-AC07-D8A3C25A7664}" sibTransId="{2338676B-AA40-4F79-AB9F-7596758388D0}"/>
    <dgm:cxn modelId="{4B08B92B-928A-4EED-B65C-27F8ED2EAE77}" srcId="{83C4D1A0-DF7E-4F38-A73A-10F9C7CE8F40}" destId="{1ADDDBFC-662E-4FFA-9E13-62932586D14F}" srcOrd="1" destOrd="0" parTransId="{E62B0F47-C2F7-4B7B-A221-1F2D877D6929}" sibTransId="{838D668B-4D24-468D-829E-F8F36E051CA9}"/>
    <dgm:cxn modelId="{E2440E59-79F1-4977-93A2-65DE73810C7F}" type="presOf" srcId="{95DD847A-6140-4A02-A993-FE2C03BCF9E8}" destId="{92BA8347-2F20-4B78-ADFF-EBEA57D17753}" srcOrd="0" destOrd="0" presId="urn:microsoft.com/office/officeart/2005/8/layout/bList2"/>
    <dgm:cxn modelId="{437F9EB4-A8AB-490E-B3B8-A498CB1D2D8B}" type="presOf" srcId="{5A3CC8F2-D4B0-4AF0-ACE3-BE7ECDAF99BE}" destId="{42B887D0-39A7-4C5C-ADED-BC454A9CE0F6}" srcOrd="1" destOrd="0" presId="urn:microsoft.com/office/officeart/2005/8/layout/bList2"/>
    <dgm:cxn modelId="{E962EC7A-1907-40DE-AF15-BBC7599C906F}" type="presOf" srcId="{77ECA27B-A52F-40E8-B0E9-3C533B0F4C03}" destId="{806E5237-EB86-470F-A393-C5BA13184EB9}" srcOrd="0" destOrd="0" presId="urn:microsoft.com/office/officeart/2005/8/layout/bList2"/>
    <dgm:cxn modelId="{A32A825C-0E65-40D4-B470-95E312175D6B}" srcId="{5A3CC8F2-D4B0-4AF0-ACE3-BE7ECDAF99BE}" destId="{F0A9F810-7E78-49DF-9198-CBF639C91764}" srcOrd="2" destOrd="0" parTransId="{D9A29030-5140-49AF-9AFA-136A511BA1BF}" sibTransId="{29D2D290-116A-405A-B9E4-332F5E99AF75}"/>
    <dgm:cxn modelId="{36D4412E-83E3-4534-97E1-CCAE5890456D}" srcId="{5A3CC8F2-D4B0-4AF0-ACE3-BE7ECDAF99BE}" destId="{1190F1EC-9717-49AD-AED5-93EEF7BDA104}" srcOrd="3" destOrd="0" parTransId="{CB547CBC-DFD1-4795-9D0D-298B872B01EA}" sibTransId="{9715462F-2EA3-4919-8D62-BACA4C63CCF7}"/>
    <dgm:cxn modelId="{6DF6264D-ECC1-4F2D-8898-B1E4F007E0A7}" type="presOf" srcId="{C0E03A46-9622-4855-8747-4D9BDE7090A3}" destId="{8451AB4B-2ACC-4A08-B32C-35607DCB3838}" srcOrd="0" destOrd="5" presId="urn:microsoft.com/office/officeart/2005/8/layout/bList2"/>
    <dgm:cxn modelId="{C6279917-36C0-4FBF-9ABB-14CF656D797E}" type="presOf" srcId="{13396920-42C3-472E-84FF-607B16DD6E3E}" destId="{8866017B-835B-4281-AA51-4A6195FAE290}" srcOrd="0" destOrd="0" presId="urn:microsoft.com/office/officeart/2005/8/layout/bList2"/>
    <dgm:cxn modelId="{EDCF7130-6A88-43BF-98A6-1431FF375835}" srcId="{86F4B24C-3549-4280-8005-2AADA22C259F}" destId="{13396920-42C3-472E-84FF-607B16DD6E3E}" srcOrd="0" destOrd="0" parTransId="{26B0D545-8775-4245-BE99-03021BC0AF3C}" sibTransId="{8A0C6435-AB6E-496D-9939-ED1184495AA3}"/>
    <dgm:cxn modelId="{691EC4CA-0A74-4815-8E26-69B241477771}" type="presOf" srcId="{2AEE20DA-5FD8-4CD8-BAA3-E049E684CEFE}" destId="{627E5F19-D13F-4B18-9842-8A7427AF8633}" srcOrd="1" destOrd="0" presId="urn:microsoft.com/office/officeart/2005/8/layout/bList2"/>
    <dgm:cxn modelId="{E2BFE7C7-B883-43D3-B4F4-C6B971076455}" srcId="{5A3CC8F2-D4B0-4AF0-ACE3-BE7ECDAF99BE}" destId="{FD93B694-5DAC-47C0-9309-3BAA18D22999}" srcOrd="4" destOrd="0" parTransId="{2BC6BEB7-34EB-4494-9937-98908C485950}" sibTransId="{2D8A6589-133E-4238-BBED-D93042B175E5}"/>
    <dgm:cxn modelId="{3A4E9709-C6AC-4AEC-8569-8E31BE71DCF2}" srcId="{83C4D1A0-DF7E-4F38-A73A-10F9C7CE8F40}" destId="{2A0FC4C0-645B-45B4-ACCA-AA4D4D47189E}" srcOrd="2" destOrd="0" parTransId="{D6C27C1C-9B06-4589-A634-A3ABC9B3858C}" sibTransId="{DAB68E73-0512-415E-AE36-7CCBD2E6E4C4}"/>
    <dgm:cxn modelId="{1A16D654-7CDD-48F7-A5F8-D08EE15E8949}" type="presParOf" srcId="{2E84783B-2B1D-4F0B-94FC-92ACF6FC5945}" destId="{A36473D2-E087-4CD7-89D2-036711084C69}" srcOrd="0" destOrd="0" presId="urn:microsoft.com/office/officeart/2005/8/layout/bList2"/>
    <dgm:cxn modelId="{F4C8CBCA-1CB0-4406-AA9D-878374773A17}" type="presParOf" srcId="{A36473D2-E087-4CD7-89D2-036711084C69}" destId="{9D8E03CD-E11E-43B0-BFDA-4BA7A8FAC4D2}" srcOrd="0" destOrd="0" presId="urn:microsoft.com/office/officeart/2005/8/layout/bList2"/>
    <dgm:cxn modelId="{861E9ED7-AFA7-4BD9-B756-23D5C7D46B8A}" type="presParOf" srcId="{A36473D2-E087-4CD7-89D2-036711084C69}" destId="{8866017B-835B-4281-AA51-4A6195FAE290}" srcOrd="1" destOrd="0" presId="urn:microsoft.com/office/officeart/2005/8/layout/bList2"/>
    <dgm:cxn modelId="{FFCBFEF1-9417-4714-B9ED-2992B9381FAA}" type="presParOf" srcId="{A36473D2-E087-4CD7-89D2-036711084C69}" destId="{75687B3B-2979-4B4C-BB59-75B791612EFF}" srcOrd="2" destOrd="0" presId="urn:microsoft.com/office/officeart/2005/8/layout/bList2"/>
    <dgm:cxn modelId="{D709A7BB-2F69-49EE-BE14-EBA956624552}" type="presParOf" srcId="{A36473D2-E087-4CD7-89D2-036711084C69}" destId="{54377DB1-257A-4BE0-8947-D1E4125F94DD}" srcOrd="3" destOrd="0" presId="urn:microsoft.com/office/officeart/2005/8/layout/bList2"/>
    <dgm:cxn modelId="{3B6D7ABD-C24B-4B0C-8C22-21DBB3209301}" type="presParOf" srcId="{2E84783B-2B1D-4F0B-94FC-92ACF6FC5945}" destId="{BAAA22A3-4B02-4865-A54F-BF6A3B1C9F86}" srcOrd="1" destOrd="0" presId="urn:microsoft.com/office/officeart/2005/8/layout/bList2"/>
    <dgm:cxn modelId="{F1133D8C-9253-4C1C-8281-F4B1E5A01BB4}" type="presParOf" srcId="{2E84783B-2B1D-4F0B-94FC-92ACF6FC5945}" destId="{2697DE0D-7EC4-4FF6-B1D2-2D87B081A49F}" srcOrd="2" destOrd="0" presId="urn:microsoft.com/office/officeart/2005/8/layout/bList2"/>
    <dgm:cxn modelId="{EA1BF19B-8CA4-4A9B-B341-745F067F637F}" type="presParOf" srcId="{2697DE0D-7EC4-4FF6-B1D2-2D87B081A49F}" destId="{077AC049-A15E-4CE1-BAAC-E7D7C8B68825}" srcOrd="0" destOrd="0" presId="urn:microsoft.com/office/officeart/2005/8/layout/bList2"/>
    <dgm:cxn modelId="{202FC0ED-F5F6-4125-8101-32940C1296FB}" type="presParOf" srcId="{2697DE0D-7EC4-4FF6-B1D2-2D87B081A49F}" destId="{23F304E7-4862-4960-BD61-26E2405F956E}" srcOrd="1" destOrd="0" presId="urn:microsoft.com/office/officeart/2005/8/layout/bList2"/>
    <dgm:cxn modelId="{3E2FB942-F853-4DD5-BB5E-73698FA7950D}" type="presParOf" srcId="{2697DE0D-7EC4-4FF6-B1D2-2D87B081A49F}" destId="{9268C5A1-6BBA-4A4B-B4D2-1F4E2A00DB9B}" srcOrd="2" destOrd="0" presId="urn:microsoft.com/office/officeart/2005/8/layout/bList2"/>
    <dgm:cxn modelId="{7D8DEAC6-15A6-4D30-B940-87EDAF1C1AD6}" type="presParOf" srcId="{2697DE0D-7EC4-4FF6-B1D2-2D87B081A49F}" destId="{3C1C2AB1-11E6-4F10-9A33-424E4EDC7790}" srcOrd="3" destOrd="0" presId="urn:microsoft.com/office/officeart/2005/8/layout/bList2"/>
    <dgm:cxn modelId="{0881E5F9-CA66-4A53-8511-593059FD052E}" type="presParOf" srcId="{2E84783B-2B1D-4F0B-94FC-92ACF6FC5945}" destId="{27CE7CAD-3786-4A7B-91F7-ADCBC0C4ECAC}" srcOrd="3" destOrd="0" presId="urn:microsoft.com/office/officeart/2005/8/layout/bList2"/>
    <dgm:cxn modelId="{2BB7594A-E8FC-4A5E-84E5-148798AEE102}" type="presParOf" srcId="{2E84783B-2B1D-4F0B-94FC-92ACF6FC5945}" destId="{859146F9-B77D-4FD2-BCE3-A3B87D7F9C97}" srcOrd="4" destOrd="0" presId="urn:microsoft.com/office/officeart/2005/8/layout/bList2"/>
    <dgm:cxn modelId="{9AC7BDB6-1A87-47DA-81C7-CE6213741161}" type="presParOf" srcId="{859146F9-B77D-4FD2-BCE3-A3B87D7F9C97}" destId="{806E5237-EB86-470F-A393-C5BA13184EB9}" srcOrd="0" destOrd="0" presId="urn:microsoft.com/office/officeart/2005/8/layout/bList2"/>
    <dgm:cxn modelId="{F98E3B0D-6718-437A-BD0A-B0284C99C542}" type="presParOf" srcId="{859146F9-B77D-4FD2-BCE3-A3B87D7F9C97}" destId="{CE799845-B756-45A3-A6B5-7C017C9A5BE4}" srcOrd="1" destOrd="0" presId="urn:microsoft.com/office/officeart/2005/8/layout/bList2"/>
    <dgm:cxn modelId="{59D21F24-A740-4C4C-89F1-F180E4638008}" type="presParOf" srcId="{859146F9-B77D-4FD2-BCE3-A3B87D7F9C97}" destId="{627E5F19-D13F-4B18-9842-8A7427AF8633}" srcOrd="2" destOrd="0" presId="urn:microsoft.com/office/officeart/2005/8/layout/bList2"/>
    <dgm:cxn modelId="{02B7882C-8070-4AC9-8548-5BFA94607BE7}" type="presParOf" srcId="{859146F9-B77D-4FD2-BCE3-A3B87D7F9C97}" destId="{6D0A5966-2724-4067-8745-1F6081289029}" srcOrd="3" destOrd="0" presId="urn:microsoft.com/office/officeart/2005/8/layout/bList2"/>
    <dgm:cxn modelId="{C91C4ED9-C3FB-4F64-B11E-D192D2587087}" type="presParOf" srcId="{2E84783B-2B1D-4F0B-94FC-92ACF6FC5945}" destId="{660391E1-0F82-4F10-A3A8-518C63251D3D}" srcOrd="5" destOrd="0" presId="urn:microsoft.com/office/officeart/2005/8/layout/bList2"/>
    <dgm:cxn modelId="{10827F6B-AF41-4568-B723-ABADBE7BB0A0}" type="presParOf" srcId="{2E84783B-2B1D-4F0B-94FC-92ACF6FC5945}" destId="{74419154-313B-46BC-9BAF-EF4F53BED11E}" srcOrd="6" destOrd="0" presId="urn:microsoft.com/office/officeart/2005/8/layout/bList2"/>
    <dgm:cxn modelId="{DA921062-909E-438C-AD09-868938288C6C}" type="presParOf" srcId="{74419154-313B-46BC-9BAF-EF4F53BED11E}" destId="{8451AB4B-2ACC-4A08-B32C-35607DCB3838}" srcOrd="0" destOrd="0" presId="urn:microsoft.com/office/officeart/2005/8/layout/bList2"/>
    <dgm:cxn modelId="{79408E7C-3E15-4570-A31B-2B9DFAE830F1}" type="presParOf" srcId="{74419154-313B-46BC-9BAF-EF4F53BED11E}" destId="{473ACB98-5E84-4EC9-8425-08B4B7DCF57D}" srcOrd="1" destOrd="0" presId="urn:microsoft.com/office/officeart/2005/8/layout/bList2"/>
    <dgm:cxn modelId="{1921817B-59E5-46DE-8E2F-37401E80A597}" type="presParOf" srcId="{74419154-313B-46BC-9BAF-EF4F53BED11E}" destId="{8184C972-C5AE-421B-807C-746BF0147B99}" srcOrd="2" destOrd="0" presId="urn:microsoft.com/office/officeart/2005/8/layout/bList2"/>
    <dgm:cxn modelId="{C42D1B77-62BE-4B81-9A22-D4DB5F3632E2}" type="presParOf" srcId="{74419154-313B-46BC-9BAF-EF4F53BED11E}" destId="{DEBE68BA-F8EF-4AA8-A812-821649AEAEF7}" srcOrd="3" destOrd="0" presId="urn:microsoft.com/office/officeart/2005/8/layout/bList2"/>
    <dgm:cxn modelId="{F4D0FCD3-0C7F-439D-961C-8CB51CF3264E}" type="presParOf" srcId="{2E84783B-2B1D-4F0B-94FC-92ACF6FC5945}" destId="{45EA2441-0543-4849-977E-6D09A3FD1E83}" srcOrd="7" destOrd="0" presId="urn:microsoft.com/office/officeart/2005/8/layout/bList2"/>
    <dgm:cxn modelId="{75991672-69F1-4716-87A4-16BC84ED4C1F}" type="presParOf" srcId="{2E84783B-2B1D-4F0B-94FC-92ACF6FC5945}" destId="{F1B9C63A-B090-4B83-BA71-95C2948CE6F8}" srcOrd="8" destOrd="0" presId="urn:microsoft.com/office/officeart/2005/8/layout/bList2"/>
    <dgm:cxn modelId="{01CD1BC4-B4BA-41E4-BB07-D100298F4319}" type="presParOf" srcId="{F1B9C63A-B090-4B83-BA71-95C2948CE6F8}" destId="{92BA8347-2F20-4B78-ADFF-EBEA57D17753}" srcOrd="0" destOrd="0" presId="urn:microsoft.com/office/officeart/2005/8/layout/bList2"/>
    <dgm:cxn modelId="{B15415C3-FC2A-47B7-8A2E-6280EDF00980}" type="presParOf" srcId="{F1B9C63A-B090-4B83-BA71-95C2948CE6F8}" destId="{53943578-7330-493D-BB66-EA46578C7197}" srcOrd="1" destOrd="0" presId="urn:microsoft.com/office/officeart/2005/8/layout/bList2"/>
    <dgm:cxn modelId="{B0517A02-C80D-4A10-8A32-09BA46C6FA83}" type="presParOf" srcId="{F1B9C63A-B090-4B83-BA71-95C2948CE6F8}" destId="{42B887D0-39A7-4C5C-ADED-BC454A9CE0F6}" srcOrd="2" destOrd="0" presId="urn:microsoft.com/office/officeart/2005/8/layout/bList2"/>
    <dgm:cxn modelId="{AC115E59-77BF-495A-9BD7-4FD5BB0E4E99}" type="presParOf" srcId="{F1B9C63A-B090-4B83-BA71-95C2948CE6F8}" destId="{87D62139-8F79-4CA6-B442-4EF61835B7B9}" srcOrd="3" destOrd="0" presId="urn:microsoft.com/office/officeart/2005/8/layout/bList2"/>
  </dgm:cxnLst>
  <dgm:bg/>
  <dgm:whole/>
</dgm:dataModel>
</file>

<file path=ppt/diagrams/data7.xml><?xml version="1.0" encoding="utf-8"?>
<dgm:dataModel xmlns:dgm="http://schemas.openxmlformats.org/drawingml/2006/diagram" xmlns:a="http://schemas.openxmlformats.org/drawingml/2006/main">
  <dgm:ptLst>
    <dgm:pt modelId="{C7D2FF80-F648-437F-86DB-0EA5609746D6}"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id-ID"/>
        </a:p>
      </dgm:t>
    </dgm:pt>
    <dgm:pt modelId="{5017B7F8-77F7-4696-8CFC-F65650CB83CF}">
      <dgm:prSet phldrT="[Text]"/>
      <dgm:spPr/>
      <dgm:t>
        <a:bodyPr/>
        <a:lstStyle/>
        <a:p>
          <a:r>
            <a:rPr lang="en-US" dirty="0" smtClean="0"/>
            <a:t>Customers &amp; consumers</a:t>
          </a:r>
          <a:endParaRPr lang="id-ID" dirty="0"/>
        </a:p>
      </dgm:t>
    </dgm:pt>
    <dgm:pt modelId="{37AC4855-C08D-4A1E-A788-02990762A40F}" type="parTrans" cxnId="{B314E387-1645-438A-A98E-8FA9BF3E3FEB}">
      <dgm:prSet/>
      <dgm:spPr/>
      <dgm:t>
        <a:bodyPr/>
        <a:lstStyle/>
        <a:p>
          <a:endParaRPr lang="id-ID"/>
        </a:p>
      </dgm:t>
    </dgm:pt>
    <dgm:pt modelId="{CBD3C0F9-BC40-41C3-AC73-4FA558FE07CC}" type="sibTrans" cxnId="{B314E387-1645-438A-A98E-8FA9BF3E3FEB}">
      <dgm:prSet/>
      <dgm:spPr/>
      <dgm:t>
        <a:bodyPr/>
        <a:lstStyle/>
        <a:p>
          <a:endParaRPr lang="id-ID"/>
        </a:p>
      </dgm:t>
    </dgm:pt>
    <dgm:pt modelId="{496C0B08-0E5A-425C-96DB-60EE295A3C58}">
      <dgm:prSet/>
      <dgm:spPr/>
      <dgm:t>
        <a:bodyPr/>
        <a:lstStyle/>
        <a:p>
          <a:r>
            <a:rPr lang="en-US" smtClean="0"/>
            <a:t>Process improvement</a:t>
          </a:r>
          <a:endParaRPr lang="en-US" dirty="0" smtClean="0"/>
        </a:p>
      </dgm:t>
    </dgm:pt>
    <dgm:pt modelId="{73EA7BAC-5836-4798-BD49-D3D6D6E46F2F}" type="parTrans" cxnId="{876E32B6-42CF-4D24-B2E0-31A29D22A094}">
      <dgm:prSet/>
      <dgm:spPr/>
      <dgm:t>
        <a:bodyPr/>
        <a:lstStyle/>
        <a:p>
          <a:endParaRPr lang="id-ID"/>
        </a:p>
      </dgm:t>
    </dgm:pt>
    <dgm:pt modelId="{F358333F-A617-4E13-818F-BB4E472A4477}" type="sibTrans" cxnId="{876E32B6-42CF-4D24-B2E0-31A29D22A094}">
      <dgm:prSet/>
      <dgm:spPr/>
      <dgm:t>
        <a:bodyPr/>
        <a:lstStyle/>
        <a:p>
          <a:endParaRPr lang="id-ID"/>
        </a:p>
      </dgm:t>
    </dgm:pt>
    <dgm:pt modelId="{9EF3E59C-CD46-4FAF-8E3A-1FF93A9AE6C1}">
      <dgm:prSet/>
      <dgm:spPr/>
      <dgm:t>
        <a:bodyPr/>
        <a:lstStyle/>
        <a:p>
          <a:r>
            <a:rPr lang="en-US" smtClean="0"/>
            <a:t>Management commitment</a:t>
          </a:r>
          <a:endParaRPr lang="en-US" dirty="0" smtClean="0"/>
        </a:p>
      </dgm:t>
    </dgm:pt>
    <dgm:pt modelId="{6CCEA631-F3C5-42D9-AEF1-18E156B7F1A4}" type="parTrans" cxnId="{BAF823C8-1673-4C82-9526-DCC3235C66E0}">
      <dgm:prSet/>
      <dgm:spPr/>
      <dgm:t>
        <a:bodyPr/>
        <a:lstStyle/>
        <a:p>
          <a:endParaRPr lang="id-ID"/>
        </a:p>
      </dgm:t>
    </dgm:pt>
    <dgm:pt modelId="{CDEB7109-9F79-4438-BE1B-229E19D11F9E}" type="sibTrans" cxnId="{BAF823C8-1673-4C82-9526-DCC3235C66E0}">
      <dgm:prSet/>
      <dgm:spPr/>
      <dgm:t>
        <a:bodyPr/>
        <a:lstStyle/>
        <a:p>
          <a:endParaRPr lang="id-ID"/>
        </a:p>
      </dgm:t>
    </dgm:pt>
    <dgm:pt modelId="{2B75D622-3291-4AD9-B7D7-27A227808697}">
      <dgm:prSet/>
      <dgm:spPr/>
      <dgm:t>
        <a:bodyPr/>
        <a:lstStyle/>
        <a:p>
          <a:r>
            <a:rPr lang="en-US" smtClean="0"/>
            <a:t>What is culture?</a:t>
          </a:r>
          <a:endParaRPr lang="en-US" dirty="0" smtClean="0"/>
        </a:p>
      </dgm:t>
    </dgm:pt>
    <dgm:pt modelId="{3EE305FF-FC43-4ACE-BBA0-29BDF0630088}" type="parTrans" cxnId="{A809DD9F-065C-4BE6-9100-48624041403C}">
      <dgm:prSet/>
      <dgm:spPr/>
      <dgm:t>
        <a:bodyPr/>
        <a:lstStyle/>
        <a:p>
          <a:endParaRPr lang="id-ID"/>
        </a:p>
      </dgm:t>
    </dgm:pt>
    <dgm:pt modelId="{58C4BC07-46D4-43E6-87F3-93C8C6BC6B99}" type="sibTrans" cxnId="{A809DD9F-065C-4BE6-9100-48624041403C}">
      <dgm:prSet/>
      <dgm:spPr/>
      <dgm:t>
        <a:bodyPr/>
        <a:lstStyle/>
        <a:p>
          <a:endParaRPr lang="id-ID"/>
        </a:p>
      </dgm:t>
    </dgm:pt>
    <dgm:pt modelId="{3374243F-F763-4F98-B4D0-8F33A97E1A4E}">
      <dgm:prSet/>
      <dgm:spPr/>
      <dgm:t>
        <a:bodyPr/>
        <a:lstStyle/>
        <a:p>
          <a:r>
            <a:rPr lang="en-US" smtClean="0"/>
            <a:t>What is service culture?</a:t>
          </a:r>
          <a:endParaRPr lang="en-US" dirty="0" smtClean="0"/>
        </a:p>
      </dgm:t>
    </dgm:pt>
    <dgm:pt modelId="{28730782-6E7A-496B-9E1A-A514398907C2}" type="parTrans" cxnId="{B19F071C-91B0-4F8D-A7F6-A5D5AB491BBF}">
      <dgm:prSet/>
      <dgm:spPr/>
      <dgm:t>
        <a:bodyPr/>
        <a:lstStyle/>
        <a:p>
          <a:endParaRPr lang="id-ID"/>
        </a:p>
      </dgm:t>
    </dgm:pt>
    <dgm:pt modelId="{F2D6D87A-CBE0-4315-938D-BB59A04F0E71}" type="sibTrans" cxnId="{B19F071C-91B0-4F8D-A7F6-A5D5AB491BBF}">
      <dgm:prSet/>
      <dgm:spPr/>
      <dgm:t>
        <a:bodyPr/>
        <a:lstStyle/>
        <a:p>
          <a:endParaRPr lang="id-ID"/>
        </a:p>
      </dgm:t>
    </dgm:pt>
    <dgm:pt modelId="{FB14609A-D11E-44D3-852D-F455879466B2}">
      <dgm:prSet/>
      <dgm:spPr/>
      <dgm:t>
        <a:bodyPr/>
        <a:lstStyle/>
        <a:p>
          <a:r>
            <a:rPr lang="en-US" smtClean="0"/>
            <a:t>What is customer service?</a:t>
          </a:r>
          <a:endParaRPr lang="en-US" dirty="0" smtClean="0"/>
        </a:p>
      </dgm:t>
    </dgm:pt>
    <dgm:pt modelId="{864D3BD5-9DCB-415E-BC92-C0D809C1E167}" type="parTrans" cxnId="{9CC3A954-62CB-4A2B-BC3B-CCDAF1E3C625}">
      <dgm:prSet/>
      <dgm:spPr/>
      <dgm:t>
        <a:bodyPr/>
        <a:lstStyle/>
        <a:p>
          <a:endParaRPr lang="id-ID"/>
        </a:p>
      </dgm:t>
    </dgm:pt>
    <dgm:pt modelId="{38174427-3E92-4474-88D9-9FFEB7F8D7B8}" type="sibTrans" cxnId="{9CC3A954-62CB-4A2B-BC3B-CCDAF1E3C625}">
      <dgm:prSet/>
      <dgm:spPr/>
      <dgm:t>
        <a:bodyPr/>
        <a:lstStyle/>
        <a:p>
          <a:endParaRPr lang="id-ID"/>
        </a:p>
      </dgm:t>
    </dgm:pt>
    <dgm:pt modelId="{BD0315B7-E625-4111-ACB9-09FB71FBDC7E}">
      <dgm:prSet/>
      <dgm:spPr/>
      <dgm:t>
        <a:bodyPr/>
        <a:lstStyle/>
        <a:p>
          <a:r>
            <a:rPr lang="en-US" smtClean="0"/>
            <a:t>Customer profiling?</a:t>
          </a:r>
          <a:endParaRPr lang="en-US" dirty="0"/>
        </a:p>
      </dgm:t>
    </dgm:pt>
    <dgm:pt modelId="{73FAE7A4-63A7-47F0-952B-E92CE756C0E5}" type="parTrans" cxnId="{C720926C-55D8-437F-A437-F154203425C8}">
      <dgm:prSet/>
      <dgm:spPr/>
      <dgm:t>
        <a:bodyPr/>
        <a:lstStyle/>
        <a:p>
          <a:endParaRPr lang="id-ID"/>
        </a:p>
      </dgm:t>
    </dgm:pt>
    <dgm:pt modelId="{8AA1E7E1-36FE-4A0C-B958-5E5303D2B020}" type="sibTrans" cxnId="{C720926C-55D8-437F-A437-F154203425C8}">
      <dgm:prSet/>
      <dgm:spPr/>
      <dgm:t>
        <a:bodyPr/>
        <a:lstStyle/>
        <a:p>
          <a:endParaRPr lang="id-ID"/>
        </a:p>
      </dgm:t>
    </dgm:pt>
    <dgm:pt modelId="{96E67F4D-7A47-41E0-8E5E-94071DC0D8A3}" type="pres">
      <dgm:prSet presAssocID="{C7D2FF80-F648-437F-86DB-0EA5609746D6}" presName="linear" presStyleCnt="0">
        <dgm:presLayoutVars>
          <dgm:dir/>
          <dgm:animLvl val="lvl"/>
          <dgm:resizeHandles val="exact"/>
        </dgm:presLayoutVars>
      </dgm:prSet>
      <dgm:spPr/>
      <dgm:t>
        <a:bodyPr/>
        <a:lstStyle/>
        <a:p>
          <a:endParaRPr lang="id-ID"/>
        </a:p>
      </dgm:t>
    </dgm:pt>
    <dgm:pt modelId="{87B5C6E1-31FF-4E97-887D-AC38FDC6A07A}" type="pres">
      <dgm:prSet presAssocID="{5017B7F8-77F7-4696-8CFC-F65650CB83CF}" presName="parentLin" presStyleCnt="0"/>
      <dgm:spPr/>
    </dgm:pt>
    <dgm:pt modelId="{5F1432F2-5C5E-45D1-9532-943D6AF19220}" type="pres">
      <dgm:prSet presAssocID="{5017B7F8-77F7-4696-8CFC-F65650CB83CF}" presName="parentLeftMargin" presStyleLbl="node1" presStyleIdx="0" presStyleCnt="7"/>
      <dgm:spPr/>
      <dgm:t>
        <a:bodyPr/>
        <a:lstStyle/>
        <a:p>
          <a:endParaRPr lang="id-ID"/>
        </a:p>
      </dgm:t>
    </dgm:pt>
    <dgm:pt modelId="{E9116AD8-74B8-47D2-BCCC-10870EA5499C}" type="pres">
      <dgm:prSet presAssocID="{5017B7F8-77F7-4696-8CFC-F65650CB83CF}" presName="parentText" presStyleLbl="node1" presStyleIdx="0" presStyleCnt="7">
        <dgm:presLayoutVars>
          <dgm:chMax val="0"/>
          <dgm:bulletEnabled val="1"/>
        </dgm:presLayoutVars>
      </dgm:prSet>
      <dgm:spPr/>
      <dgm:t>
        <a:bodyPr/>
        <a:lstStyle/>
        <a:p>
          <a:endParaRPr lang="id-ID"/>
        </a:p>
      </dgm:t>
    </dgm:pt>
    <dgm:pt modelId="{0DEA0A8C-2FD2-4C01-9197-0489302C44DE}" type="pres">
      <dgm:prSet presAssocID="{5017B7F8-77F7-4696-8CFC-F65650CB83CF}" presName="negativeSpace" presStyleCnt="0"/>
      <dgm:spPr/>
    </dgm:pt>
    <dgm:pt modelId="{AAE632DD-2DEB-4613-9BC9-69E9BDFDA0A7}" type="pres">
      <dgm:prSet presAssocID="{5017B7F8-77F7-4696-8CFC-F65650CB83CF}" presName="childText" presStyleLbl="conFgAcc1" presStyleIdx="0" presStyleCnt="7">
        <dgm:presLayoutVars>
          <dgm:bulletEnabled val="1"/>
        </dgm:presLayoutVars>
      </dgm:prSet>
      <dgm:spPr/>
    </dgm:pt>
    <dgm:pt modelId="{11A1A2DD-6E61-45E9-B206-5093873EBCE8}" type="pres">
      <dgm:prSet presAssocID="{CBD3C0F9-BC40-41C3-AC73-4FA558FE07CC}" presName="spaceBetweenRectangles" presStyleCnt="0"/>
      <dgm:spPr/>
    </dgm:pt>
    <dgm:pt modelId="{596EF960-9A53-4C79-BE6F-F33EC981494C}" type="pres">
      <dgm:prSet presAssocID="{496C0B08-0E5A-425C-96DB-60EE295A3C58}" presName="parentLin" presStyleCnt="0"/>
      <dgm:spPr/>
    </dgm:pt>
    <dgm:pt modelId="{7C1404F8-5600-483B-8A59-6E7237057BD0}" type="pres">
      <dgm:prSet presAssocID="{496C0B08-0E5A-425C-96DB-60EE295A3C58}" presName="parentLeftMargin" presStyleLbl="node1" presStyleIdx="0" presStyleCnt="7"/>
      <dgm:spPr/>
      <dgm:t>
        <a:bodyPr/>
        <a:lstStyle/>
        <a:p>
          <a:endParaRPr lang="id-ID"/>
        </a:p>
      </dgm:t>
    </dgm:pt>
    <dgm:pt modelId="{BD0F34A4-FC73-408F-A88A-BD36C9263D70}" type="pres">
      <dgm:prSet presAssocID="{496C0B08-0E5A-425C-96DB-60EE295A3C58}" presName="parentText" presStyleLbl="node1" presStyleIdx="1" presStyleCnt="7">
        <dgm:presLayoutVars>
          <dgm:chMax val="0"/>
          <dgm:bulletEnabled val="1"/>
        </dgm:presLayoutVars>
      </dgm:prSet>
      <dgm:spPr/>
      <dgm:t>
        <a:bodyPr/>
        <a:lstStyle/>
        <a:p>
          <a:endParaRPr lang="id-ID"/>
        </a:p>
      </dgm:t>
    </dgm:pt>
    <dgm:pt modelId="{E70F96B7-2B75-4A31-A63D-C4D79187522C}" type="pres">
      <dgm:prSet presAssocID="{496C0B08-0E5A-425C-96DB-60EE295A3C58}" presName="negativeSpace" presStyleCnt="0"/>
      <dgm:spPr/>
    </dgm:pt>
    <dgm:pt modelId="{128B54DE-A35C-4352-A081-526C0BE6F7F0}" type="pres">
      <dgm:prSet presAssocID="{496C0B08-0E5A-425C-96DB-60EE295A3C58}" presName="childText" presStyleLbl="conFgAcc1" presStyleIdx="1" presStyleCnt="7">
        <dgm:presLayoutVars>
          <dgm:bulletEnabled val="1"/>
        </dgm:presLayoutVars>
      </dgm:prSet>
      <dgm:spPr/>
    </dgm:pt>
    <dgm:pt modelId="{7799C9AE-C6EA-485C-A9A1-A01A2082A710}" type="pres">
      <dgm:prSet presAssocID="{F358333F-A617-4E13-818F-BB4E472A4477}" presName="spaceBetweenRectangles" presStyleCnt="0"/>
      <dgm:spPr/>
    </dgm:pt>
    <dgm:pt modelId="{2C062C89-1CB8-41F0-963A-EADC5AADDE1A}" type="pres">
      <dgm:prSet presAssocID="{9EF3E59C-CD46-4FAF-8E3A-1FF93A9AE6C1}" presName="parentLin" presStyleCnt="0"/>
      <dgm:spPr/>
    </dgm:pt>
    <dgm:pt modelId="{7832228F-9DF8-4A8D-AD77-8097D7A573C1}" type="pres">
      <dgm:prSet presAssocID="{9EF3E59C-CD46-4FAF-8E3A-1FF93A9AE6C1}" presName="parentLeftMargin" presStyleLbl="node1" presStyleIdx="1" presStyleCnt="7"/>
      <dgm:spPr/>
      <dgm:t>
        <a:bodyPr/>
        <a:lstStyle/>
        <a:p>
          <a:endParaRPr lang="id-ID"/>
        </a:p>
      </dgm:t>
    </dgm:pt>
    <dgm:pt modelId="{93FE59D8-FA52-432A-8CB2-7541D3719C81}" type="pres">
      <dgm:prSet presAssocID="{9EF3E59C-CD46-4FAF-8E3A-1FF93A9AE6C1}" presName="parentText" presStyleLbl="node1" presStyleIdx="2" presStyleCnt="7">
        <dgm:presLayoutVars>
          <dgm:chMax val="0"/>
          <dgm:bulletEnabled val="1"/>
        </dgm:presLayoutVars>
      </dgm:prSet>
      <dgm:spPr/>
      <dgm:t>
        <a:bodyPr/>
        <a:lstStyle/>
        <a:p>
          <a:endParaRPr lang="id-ID"/>
        </a:p>
      </dgm:t>
    </dgm:pt>
    <dgm:pt modelId="{D6208E0C-B46F-43A7-9F85-002E16F27760}" type="pres">
      <dgm:prSet presAssocID="{9EF3E59C-CD46-4FAF-8E3A-1FF93A9AE6C1}" presName="negativeSpace" presStyleCnt="0"/>
      <dgm:spPr/>
    </dgm:pt>
    <dgm:pt modelId="{7AC67430-68C9-406C-B277-8C223F89DEB6}" type="pres">
      <dgm:prSet presAssocID="{9EF3E59C-CD46-4FAF-8E3A-1FF93A9AE6C1}" presName="childText" presStyleLbl="conFgAcc1" presStyleIdx="2" presStyleCnt="7">
        <dgm:presLayoutVars>
          <dgm:bulletEnabled val="1"/>
        </dgm:presLayoutVars>
      </dgm:prSet>
      <dgm:spPr/>
    </dgm:pt>
    <dgm:pt modelId="{E599BF46-EEA1-4AB2-BFFE-9121BA47DF3A}" type="pres">
      <dgm:prSet presAssocID="{CDEB7109-9F79-4438-BE1B-229E19D11F9E}" presName="spaceBetweenRectangles" presStyleCnt="0"/>
      <dgm:spPr/>
    </dgm:pt>
    <dgm:pt modelId="{353FA361-C839-4134-BB3A-FCF9F451ECEC}" type="pres">
      <dgm:prSet presAssocID="{2B75D622-3291-4AD9-B7D7-27A227808697}" presName="parentLin" presStyleCnt="0"/>
      <dgm:spPr/>
    </dgm:pt>
    <dgm:pt modelId="{3FBAEFAD-0D27-4171-81A1-E0BA98593472}" type="pres">
      <dgm:prSet presAssocID="{2B75D622-3291-4AD9-B7D7-27A227808697}" presName="parentLeftMargin" presStyleLbl="node1" presStyleIdx="2" presStyleCnt="7"/>
      <dgm:spPr/>
      <dgm:t>
        <a:bodyPr/>
        <a:lstStyle/>
        <a:p>
          <a:endParaRPr lang="id-ID"/>
        </a:p>
      </dgm:t>
    </dgm:pt>
    <dgm:pt modelId="{7CB1C693-79A3-44E9-8599-5B2334C2830A}" type="pres">
      <dgm:prSet presAssocID="{2B75D622-3291-4AD9-B7D7-27A227808697}" presName="parentText" presStyleLbl="node1" presStyleIdx="3" presStyleCnt="7">
        <dgm:presLayoutVars>
          <dgm:chMax val="0"/>
          <dgm:bulletEnabled val="1"/>
        </dgm:presLayoutVars>
      </dgm:prSet>
      <dgm:spPr/>
      <dgm:t>
        <a:bodyPr/>
        <a:lstStyle/>
        <a:p>
          <a:endParaRPr lang="id-ID"/>
        </a:p>
      </dgm:t>
    </dgm:pt>
    <dgm:pt modelId="{D19A91DA-9809-4847-AB33-A2B73793C5EB}" type="pres">
      <dgm:prSet presAssocID="{2B75D622-3291-4AD9-B7D7-27A227808697}" presName="negativeSpace" presStyleCnt="0"/>
      <dgm:spPr/>
    </dgm:pt>
    <dgm:pt modelId="{5AF7E919-D1CE-44FC-96B6-B7B9E6791FF1}" type="pres">
      <dgm:prSet presAssocID="{2B75D622-3291-4AD9-B7D7-27A227808697}" presName="childText" presStyleLbl="conFgAcc1" presStyleIdx="3" presStyleCnt="7">
        <dgm:presLayoutVars>
          <dgm:bulletEnabled val="1"/>
        </dgm:presLayoutVars>
      </dgm:prSet>
      <dgm:spPr/>
    </dgm:pt>
    <dgm:pt modelId="{2FDCE92A-726E-4F71-8059-E6938D4F80F0}" type="pres">
      <dgm:prSet presAssocID="{58C4BC07-46D4-43E6-87F3-93C8C6BC6B99}" presName="spaceBetweenRectangles" presStyleCnt="0"/>
      <dgm:spPr/>
    </dgm:pt>
    <dgm:pt modelId="{31DCB148-7CD6-4B6D-AA27-0B10F861C4FF}" type="pres">
      <dgm:prSet presAssocID="{3374243F-F763-4F98-B4D0-8F33A97E1A4E}" presName="parentLin" presStyleCnt="0"/>
      <dgm:spPr/>
    </dgm:pt>
    <dgm:pt modelId="{9678C977-2804-4674-95EE-A23C79D9B408}" type="pres">
      <dgm:prSet presAssocID="{3374243F-F763-4F98-B4D0-8F33A97E1A4E}" presName="parentLeftMargin" presStyleLbl="node1" presStyleIdx="3" presStyleCnt="7"/>
      <dgm:spPr/>
      <dgm:t>
        <a:bodyPr/>
        <a:lstStyle/>
        <a:p>
          <a:endParaRPr lang="id-ID"/>
        </a:p>
      </dgm:t>
    </dgm:pt>
    <dgm:pt modelId="{E9B5C804-D34F-4257-A35A-705C203CA8B5}" type="pres">
      <dgm:prSet presAssocID="{3374243F-F763-4F98-B4D0-8F33A97E1A4E}" presName="parentText" presStyleLbl="node1" presStyleIdx="4" presStyleCnt="7">
        <dgm:presLayoutVars>
          <dgm:chMax val="0"/>
          <dgm:bulletEnabled val="1"/>
        </dgm:presLayoutVars>
      </dgm:prSet>
      <dgm:spPr/>
      <dgm:t>
        <a:bodyPr/>
        <a:lstStyle/>
        <a:p>
          <a:endParaRPr lang="id-ID"/>
        </a:p>
      </dgm:t>
    </dgm:pt>
    <dgm:pt modelId="{BB91ED92-4518-4898-A016-8538154154D1}" type="pres">
      <dgm:prSet presAssocID="{3374243F-F763-4F98-B4D0-8F33A97E1A4E}" presName="negativeSpace" presStyleCnt="0"/>
      <dgm:spPr/>
    </dgm:pt>
    <dgm:pt modelId="{7B618F71-373E-404C-ACDF-C9BF3C0E5881}" type="pres">
      <dgm:prSet presAssocID="{3374243F-F763-4F98-B4D0-8F33A97E1A4E}" presName="childText" presStyleLbl="conFgAcc1" presStyleIdx="4" presStyleCnt="7">
        <dgm:presLayoutVars>
          <dgm:bulletEnabled val="1"/>
        </dgm:presLayoutVars>
      </dgm:prSet>
      <dgm:spPr/>
    </dgm:pt>
    <dgm:pt modelId="{B7E2D65D-7574-4010-84D8-95A1997D2930}" type="pres">
      <dgm:prSet presAssocID="{F2D6D87A-CBE0-4315-938D-BB59A04F0E71}" presName="spaceBetweenRectangles" presStyleCnt="0"/>
      <dgm:spPr/>
    </dgm:pt>
    <dgm:pt modelId="{22BE7F27-EBD3-4CB5-B8F3-13608BAC28C9}" type="pres">
      <dgm:prSet presAssocID="{FB14609A-D11E-44D3-852D-F455879466B2}" presName="parentLin" presStyleCnt="0"/>
      <dgm:spPr/>
    </dgm:pt>
    <dgm:pt modelId="{AF442CE1-2576-4723-AA10-AE3117C01CAD}" type="pres">
      <dgm:prSet presAssocID="{FB14609A-D11E-44D3-852D-F455879466B2}" presName="parentLeftMargin" presStyleLbl="node1" presStyleIdx="4" presStyleCnt="7"/>
      <dgm:spPr/>
      <dgm:t>
        <a:bodyPr/>
        <a:lstStyle/>
        <a:p>
          <a:endParaRPr lang="id-ID"/>
        </a:p>
      </dgm:t>
    </dgm:pt>
    <dgm:pt modelId="{25A4D858-3D0F-4661-8206-E95896919889}" type="pres">
      <dgm:prSet presAssocID="{FB14609A-D11E-44D3-852D-F455879466B2}" presName="parentText" presStyleLbl="node1" presStyleIdx="5" presStyleCnt="7">
        <dgm:presLayoutVars>
          <dgm:chMax val="0"/>
          <dgm:bulletEnabled val="1"/>
        </dgm:presLayoutVars>
      </dgm:prSet>
      <dgm:spPr/>
      <dgm:t>
        <a:bodyPr/>
        <a:lstStyle/>
        <a:p>
          <a:endParaRPr lang="id-ID"/>
        </a:p>
      </dgm:t>
    </dgm:pt>
    <dgm:pt modelId="{409C3C40-95E3-4C86-86F2-397B8D584958}" type="pres">
      <dgm:prSet presAssocID="{FB14609A-D11E-44D3-852D-F455879466B2}" presName="negativeSpace" presStyleCnt="0"/>
      <dgm:spPr/>
    </dgm:pt>
    <dgm:pt modelId="{032A77E3-6B57-4708-B73A-B3E66FBF9AEE}" type="pres">
      <dgm:prSet presAssocID="{FB14609A-D11E-44D3-852D-F455879466B2}" presName="childText" presStyleLbl="conFgAcc1" presStyleIdx="5" presStyleCnt="7">
        <dgm:presLayoutVars>
          <dgm:bulletEnabled val="1"/>
        </dgm:presLayoutVars>
      </dgm:prSet>
      <dgm:spPr/>
    </dgm:pt>
    <dgm:pt modelId="{3D8DB1E4-3CAF-47FA-814E-2F083AF36CCD}" type="pres">
      <dgm:prSet presAssocID="{38174427-3E92-4474-88D9-9FFEB7F8D7B8}" presName="spaceBetweenRectangles" presStyleCnt="0"/>
      <dgm:spPr/>
    </dgm:pt>
    <dgm:pt modelId="{BB9D4930-26DA-4260-A297-FB7819E1C249}" type="pres">
      <dgm:prSet presAssocID="{BD0315B7-E625-4111-ACB9-09FB71FBDC7E}" presName="parentLin" presStyleCnt="0"/>
      <dgm:spPr/>
    </dgm:pt>
    <dgm:pt modelId="{8065A62D-EFEF-4DEF-A97D-4E919DA90412}" type="pres">
      <dgm:prSet presAssocID="{BD0315B7-E625-4111-ACB9-09FB71FBDC7E}" presName="parentLeftMargin" presStyleLbl="node1" presStyleIdx="5" presStyleCnt="7"/>
      <dgm:spPr/>
      <dgm:t>
        <a:bodyPr/>
        <a:lstStyle/>
        <a:p>
          <a:endParaRPr lang="id-ID"/>
        </a:p>
      </dgm:t>
    </dgm:pt>
    <dgm:pt modelId="{8331F151-D4E7-4BF1-BAF4-14FA8E89F8C2}" type="pres">
      <dgm:prSet presAssocID="{BD0315B7-E625-4111-ACB9-09FB71FBDC7E}" presName="parentText" presStyleLbl="node1" presStyleIdx="6" presStyleCnt="7">
        <dgm:presLayoutVars>
          <dgm:chMax val="0"/>
          <dgm:bulletEnabled val="1"/>
        </dgm:presLayoutVars>
      </dgm:prSet>
      <dgm:spPr/>
      <dgm:t>
        <a:bodyPr/>
        <a:lstStyle/>
        <a:p>
          <a:endParaRPr lang="id-ID"/>
        </a:p>
      </dgm:t>
    </dgm:pt>
    <dgm:pt modelId="{E5DBDEF8-8AE6-46C0-BA44-2383DD457DB1}" type="pres">
      <dgm:prSet presAssocID="{BD0315B7-E625-4111-ACB9-09FB71FBDC7E}" presName="negativeSpace" presStyleCnt="0"/>
      <dgm:spPr/>
    </dgm:pt>
    <dgm:pt modelId="{10127BEF-517B-4D7C-89A8-AD69E2F26B12}" type="pres">
      <dgm:prSet presAssocID="{BD0315B7-E625-4111-ACB9-09FB71FBDC7E}" presName="childText" presStyleLbl="conFgAcc1" presStyleIdx="6" presStyleCnt="7">
        <dgm:presLayoutVars>
          <dgm:bulletEnabled val="1"/>
        </dgm:presLayoutVars>
      </dgm:prSet>
      <dgm:spPr/>
    </dgm:pt>
  </dgm:ptLst>
  <dgm:cxnLst>
    <dgm:cxn modelId="{B314E387-1645-438A-A98E-8FA9BF3E3FEB}" srcId="{C7D2FF80-F648-437F-86DB-0EA5609746D6}" destId="{5017B7F8-77F7-4696-8CFC-F65650CB83CF}" srcOrd="0" destOrd="0" parTransId="{37AC4855-C08D-4A1E-A788-02990762A40F}" sibTransId="{CBD3C0F9-BC40-41C3-AC73-4FA558FE07CC}"/>
    <dgm:cxn modelId="{7E0882EB-1DCA-482D-8A6F-A6F561240E00}" type="presOf" srcId="{496C0B08-0E5A-425C-96DB-60EE295A3C58}" destId="{BD0F34A4-FC73-408F-A88A-BD36C9263D70}" srcOrd="1" destOrd="0" presId="urn:microsoft.com/office/officeart/2005/8/layout/list1"/>
    <dgm:cxn modelId="{E8077D63-6770-4A4B-B416-400394287EFE}" type="presOf" srcId="{FB14609A-D11E-44D3-852D-F455879466B2}" destId="{AF442CE1-2576-4723-AA10-AE3117C01CAD}" srcOrd="0" destOrd="0" presId="urn:microsoft.com/office/officeart/2005/8/layout/list1"/>
    <dgm:cxn modelId="{8C308A73-C1B0-485D-8EBC-010C1E4B9138}" type="presOf" srcId="{5017B7F8-77F7-4696-8CFC-F65650CB83CF}" destId="{E9116AD8-74B8-47D2-BCCC-10870EA5499C}" srcOrd="1" destOrd="0" presId="urn:microsoft.com/office/officeart/2005/8/layout/list1"/>
    <dgm:cxn modelId="{6EDEC6DF-2592-4CF7-94D6-ED4B39C9A270}" type="presOf" srcId="{C7D2FF80-F648-437F-86DB-0EA5609746D6}" destId="{96E67F4D-7A47-41E0-8E5E-94071DC0D8A3}" srcOrd="0" destOrd="0" presId="urn:microsoft.com/office/officeart/2005/8/layout/list1"/>
    <dgm:cxn modelId="{A809DD9F-065C-4BE6-9100-48624041403C}" srcId="{C7D2FF80-F648-437F-86DB-0EA5609746D6}" destId="{2B75D622-3291-4AD9-B7D7-27A227808697}" srcOrd="3" destOrd="0" parTransId="{3EE305FF-FC43-4ACE-BBA0-29BDF0630088}" sibTransId="{58C4BC07-46D4-43E6-87F3-93C8C6BC6B99}"/>
    <dgm:cxn modelId="{9CC3A954-62CB-4A2B-BC3B-CCDAF1E3C625}" srcId="{C7D2FF80-F648-437F-86DB-0EA5609746D6}" destId="{FB14609A-D11E-44D3-852D-F455879466B2}" srcOrd="5" destOrd="0" parTransId="{864D3BD5-9DCB-415E-BC92-C0D809C1E167}" sibTransId="{38174427-3E92-4474-88D9-9FFEB7F8D7B8}"/>
    <dgm:cxn modelId="{40637857-9AD2-469D-B9E8-0C4EF547F833}" type="presOf" srcId="{3374243F-F763-4F98-B4D0-8F33A97E1A4E}" destId="{E9B5C804-D34F-4257-A35A-705C203CA8B5}" srcOrd="1" destOrd="0" presId="urn:microsoft.com/office/officeart/2005/8/layout/list1"/>
    <dgm:cxn modelId="{C720926C-55D8-437F-A437-F154203425C8}" srcId="{C7D2FF80-F648-437F-86DB-0EA5609746D6}" destId="{BD0315B7-E625-4111-ACB9-09FB71FBDC7E}" srcOrd="6" destOrd="0" parTransId="{73FAE7A4-63A7-47F0-952B-E92CE756C0E5}" sibTransId="{8AA1E7E1-36FE-4A0C-B958-5E5303D2B020}"/>
    <dgm:cxn modelId="{A6D74FCC-64A6-4514-A2AA-48D31FDA59D6}" type="presOf" srcId="{2B75D622-3291-4AD9-B7D7-27A227808697}" destId="{7CB1C693-79A3-44E9-8599-5B2334C2830A}" srcOrd="1" destOrd="0" presId="urn:microsoft.com/office/officeart/2005/8/layout/list1"/>
    <dgm:cxn modelId="{833175A6-B242-45B7-AAE0-C279DD96DA96}" type="presOf" srcId="{5017B7F8-77F7-4696-8CFC-F65650CB83CF}" destId="{5F1432F2-5C5E-45D1-9532-943D6AF19220}" srcOrd="0" destOrd="0" presId="urn:microsoft.com/office/officeart/2005/8/layout/list1"/>
    <dgm:cxn modelId="{8435233A-811E-4F11-8970-AF1209949B82}" type="presOf" srcId="{FB14609A-D11E-44D3-852D-F455879466B2}" destId="{25A4D858-3D0F-4661-8206-E95896919889}" srcOrd="1" destOrd="0" presId="urn:microsoft.com/office/officeart/2005/8/layout/list1"/>
    <dgm:cxn modelId="{85415C32-B7CC-4E44-A332-2A7C5319F2C2}" type="presOf" srcId="{3374243F-F763-4F98-B4D0-8F33A97E1A4E}" destId="{9678C977-2804-4674-95EE-A23C79D9B408}" srcOrd="0" destOrd="0" presId="urn:microsoft.com/office/officeart/2005/8/layout/list1"/>
    <dgm:cxn modelId="{02A3367A-D659-4302-9278-492DA98B8C9B}" type="presOf" srcId="{9EF3E59C-CD46-4FAF-8E3A-1FF93A9AE6C1}" destId="{7832228F-9DF8-4A8D-AD77-8097D7A573C1}" srcOrd="0" destOrd="0" presId="urn:microsoft.com/office/officeart/2005/8/layout/list1"/>
    <dgm:cxn modelId="{50B71EC8-CEF2-4424-B8DC-392EABA35A8B}" type="presOf" srcId="{496C0B08-0E5A-425C-96DB-60EE295A3C58}" destId="{7C1404F8-5600-483B-8A59-6E7237057BD0}" srcOrd="0" destOrd="0" presId="urn:microsoft.com/office/officeart/2005/8/layout/list1"/>
    <dgm:cxn modelId="{8DFAFCA1-FC0A-4085-9EC4-D561CFC48E6A}" type="presOf" srcId="{2B75D622-3291-4AD9-B7D7-27A227808697}" destId="{3FBAEFAD-0D27-4171-81A1-E0BA98593472}" srcOrd="0" destOrd="0" presId="urn:microsoft.com/office/officeart/2005/8/layout/list1"/>
    <dgm:cxn modelId="{B19F071C-91B0-4F8D-A7F6-A5D5AB491BBF}" srcId="{C7D2FF80-F648-437F-86DB-0EA5609746D6}" destId="{3374243F-F763-4F98-B4D0-8F33A97E1A4E}" srcOrd="4" destOrd="0" parTransId="{28730782-6E7A-496B-9E1A-A514398907C2}" sibTransId="{F2D6D87A-CBE0-4315-938D-BB59A04F0E71}"/>
    <dgm:cxn modelId="{2ED6DAE3-FDA7-4821-BAC6-0B8A42AEB1B7}" type="presOf" srcId="{BD0315B7-E625-4111-ACB9-09FB71FBDC7E}" destId="{8331F151-D4E7-4BF1-BAF4-14FA8E89F8C2}" srcOrd="1" destOrd="0" presId="urn:microsoft.com/office/officeart/2005/8/layout/list1"/>
    <dgm:cxn modelId="{876E32B6-42CF-4D24-B2E0-31A29D22A094}" srcId="{C7D2FF80-F648-437F-86DB-0EA5609746D6}" destId="{496C0B08-0E5A-425C-96DB-60EE295A3C58}" srcOrd="1" destOrd="0" parTransId="{73EA7BAC-5836-4798-BD49-D3D6D6E46F2F}" sibTransId="{F358333F-A617-4E13-818F-BB4E472A4477}"/>
    <dgm:cxn modelId="{82F06891-F7B3-4799-8BB1-F7E879216469}" type="presOf" srcId="{BD0315B7-E625-4111-ACB9-09FB71FBDC7E}" destId="{8065A62D-EFEF-4DEF-A97D-4E919DA90412}" srcOrd="0" destOrd="0" presId="urn:microsoft.com/office/officeart/2005/8/layout/list1"/>
    <dgm:cxn modelId="{BAF823C8-1673-4C82-9526-DCC3235C66E0}" srcId="{C7D2FF80-F648-437F-86DB-0EA5609746D6}" destId="{9EF3E59C-CD46-4FAF-8E3A-1FF93A9AE6C1}" srcOrd="2" destOrd="0" parTransId="{6CCEA631-F3C5-42D9-AEF1-18E156B7F1A4}" sibTransId="{CDEB7109-9F79-4438-BE1B-229E19D11F9E}"/>
    <dgm:cxn modelId="{8378454D-0D3D-4AEC-9159-D7233768BB37}" type="presOf" srcId="{9EF3E59C-CD46-4FAF-8E3A-1FF93A9AE6C1}" destId="{93FE59D8-FA52-432A-8CB2-7541D3719C81}" srcOrd="1" destOrd="0" presId="urn:microsoft.com/office/officeart/2005/8/layout/list1"/>
    <dgm:cxn modelId="{2038E61A-2655-4043-9753-DFDB4F253156}" type="presParOf" srcId="{96E67F4D-7A47-41E0-8E5E-94071DC0D8A3}" destId="{87B5C6E1-31FF-4E97-887D-AC38FDC6A07A}" srcOrd="0" destOrd="0" presId="urn:microsoft.com/office/officeart/2005/8/layout/list1"/>
    <dgm:cxn modelId="{2700143E-9D64-4613-84DE-5A45BBCDC191}" type="presParOf" srcId="{87B5C6E1-31FF-4E97-887D-AC38FDC6A07A}" destId="{5F1432F2-5C5E-45D1-9532-943D6AF19220}" srcOrd="0" destOrd="0" presId="urn:microsoft.com/office/officeart/2005/8/layout/list1"/>
    <dgm:cxn modelId="{98AE7BBC-AD10-43A7-8696-4272E3E9BD62}" type="presParOf" srcId="{87B5C6E1-31FF-4E97-887D-AC38FDC6A07A}" destId="{E9116AD8-74B8-47D2-BCCC-10870EA5499C}" srcOrd="1" destOrd="0" presId="urn:microsoft.com/office/officeart/2005/8/layout/list1"/>
    <dgm:cxn modelId="{53D8FADA-E3FD-4C93-9BDD-5EBF787B2E19}" type="presParOf" srcId="{96E67F4D-7A47-41E0-8E5E-94071DC0D8A3}" destId="{0DEA0A8C-2FD2-4C01-9197-0489302C44DE}" srcOrd="1" destOrd="0" presId="urn:microsoft.com/office/officeart/2005/8/layout/list1"/>
    <dgm:cxn modelId="{7BA20B47-0837-4508-913C-D3D6F76A2F4E}" type="presParOf" srcId="{96E67F4D-7A47-41E0-8E5E-94071DC0D8A3}" destId="{AAE632DD-2DEB-4613-9BC9-69E9BDFDA0A7}" srcOrd="2" destOrd="0" presId="urn:microsoft.com/office/officeart/2005/8/layout/list1"/>
    <dgm:cxn modelId="{C5EC7C11-102F-4EFD-8B46-7260B0F66906}" type="presParOf" srcId="{96E67F4D-7A47-41E0-8E5E-94071DC0D8A3}" destId="{11A1A2DD-6E61-45E9-B206-5093873EBCE8}" srcOrd="3" destOrd="0" presId="urn:microsoft.com/office/officeart/2005/8/layout/list1"/>
    <dgm:cxn modelId="{72E78813-C854-4A46-B89A-8FF93D466AF3}" type="presParOf" srcId="{96E67F4D-7A47-41E0-8E5E-94071DC0D8A3}" destId="{596EF960-9A53-4C79-BE6F-F33EC981494C}" srcOrd="4" destOrd="0" presId="urn:microsoft.com/office/officeart/2005/8/layout/list1"/>
    <dgm:cxn modelId="{87322DD5-336F-485B-8146-E6B8754057B8}" type="presParOf" srcId="{596EF960-9A53-4C79-BE6F-F33EC981494C}" destId="{7C1404F8-5600-483B-8A59-6E7237057BD0}" srcOrd="0" destOrd="0" presId="urn:microsoft.com/office/officeart/2005/8/layout/list1"/>
    <dgm:cxn modelId="{70B6912D-742A-4F3E-8C7F-EEE6F42BB52F}" type="presParOf" srcId="{596EF960-9A53-4C79-BE6F-F33EC981494C}" destId="{BD0F34A4-FC73-408F-A88A-BD36C9263D70}" srcOrd="1" destOrd="0" presId="urn:microsoft.com/office/officeart/2005/8/layout/list1"/>
    <dgm:cxn modelId="{02A8B3F4-F3AC-4101-9783-5A6B44589208}" type="presParOf" srcId="{96E67F4D-7A47-41E0-8E5E-94071DC0D8A3}" destId="{E70F96B7-2B75-4A31-A63D-C4D79187522C}" srcOrd="5" destOrd="0" presId="urn:microsoft.com/office/officeart/2005/8/layout/list1"/>
    <dgm:cxn modelId="{99F17AAE-5BF7-4245-A81D-37952DD8EC47}" type="presParOf" srcId="{96E67F4D-7A47-41E0-8E5E-94071DC0D8A3}" destId="{128B54DE-A35C-4352-A081-526C0BE6F7F0}" srcOrd="6" destOrd="0" presId="urn:microsoft.com/office/officeart/2005/8/layout/list1"/>
    <dgm:cxn modelId="{F8894FD0-063C-4337-89AD-7C37BE5BB08C}" type="presParOf" srcId="{96E67F4D-7A47-41E0-8E5E-94071DC0D8A3}" destId="{7799C9AE-C6EA-485C-A9A1-A01A2082A710}" srcOrd="7" destOrd="0" presId="urn:microsoft.com/office/officeart/2005/8/layout/list1"/>
    <dgm:cxn modelId="{3D480FDD-62CE-45F1-9EE9-7E4EE68CAC1C}" type="presParOf" srcId="{96E67F4D-7A47-41E0-8E5E-94071DC0D8A3}" destId="{2C062C89-1CB8-41F0-963A-EADC5AADDE1A}" srcOrd="8" destOrd="0" presId="urn:microsoft.com/office/officeart/2005/8/layout/list1"/>
    <dgm:cxn modelId="{0ECDFBA9-35A1-4337-AAD9-67F6C142433E}" type="presParOf" srcId="{2C062C89-1CB8-41F0-963A-EADC5AADDE1A}" destId="{7832228F-9DF8-4A8D-AD77-8097D7A573C1}" srcOrd="0" destOrd="0" presId="urn:microsoft.com/office/officeart/2005/8/layout/list1"/>
    <dgm:cxn modelId="{67F28545-73E4-45C5-B4FB-935364147731}" type="presParOf" srcId="{2C062C89-1CB8-41F0-963A-EADC5AADDE1A}" destId="{93FE59D8-FA52-432A-8CB2-7541D3719C81}" srcOrd="1" destOrd="0" presId="urn:microsoft.com/office/officeart/2005/8/layout/list1"/>
    <dgm:cxn modelId="{33D094B6-4010-43BF-A209-0522C24705FB}" type="presParOf" srcId="{96E67F4D-7A47-41E0-8E5E-94071DC0D8A3}" destId="{D6208E0C-B46F-43A7-9F85-002E16F27760}" srcOrd="9" destOrd="0" presId="urn:microsoft.com/office/officeart/2005/8/layout/list1"/>
    <dgm:cxn modelId="{7F9D2237-B5B1-48B5-8951-298ED85AEDF6}" type="presParOf" srcId="{96E67F4D-7A47-41E0-8E5E-94071DC0D8A3}" destId="{7AC67430-68C9-406C-B277-8C223F89DEB6}" srcOrd="10" destOrd="0" presId="urn:microsoft.com/office/officeart/2005/8/layout/list1"/>
    <dgm:cxn modelId="{D09DB0CF-EBE8-4D59-B18F-25F4FC1A5DF7}" type="presParOf" srcId="{96E67F4D-7A47-41E0-8E5E-94071DC0D8A3}" destId="{E599BF46-EEA1-4AB2-BFFE-9121BA47DF3A}" srcOrd="11" destOrd="0" presId="urn:microsoft.com/office/officeart/2005/8/layout/list1"/>
    <dgm:cxn modelId="{7634034F-58D5-4784-A496-F773D524BB5A}" type="presParOf" srcId="{96E67F4D-7A47-41E0-8E5E-94071DC0D8A3}" destId="{353FA361-C839-4134-BB3A-FCF9F451ECEC}" srcOrd="12" destOrd="0" presId="urn:microsoft.com/office/officeart/2005/8/layout/list1"/>
    <dgm:cxn modelId="{CA378E4C-FB2E-4D1A-836D-2C6BC9889F81}" type="presParOf" srcId="{353FA361-C839-4134-BB3A-FCF9F451ECEC}" destId="{3FBAEFAD-0D27-4171-81A1-E0BA98593472}" srcOrd="0" destOrd="0" presId="urn:microsoft.com/office/officeart/2005/8/layout/list1"/>
    <dgm:cxn modelId="{C1B932C9-E5E0-4DA6-BB9E-9DDB72091984}" type="presParOf" srcId="{353FA361-C839-4134-BB3A-FCF9F451ECEC}" destId="{7CB1C693-79A3-44E9-8599-5B2334C2830A}" srcOrd="1" destOrd="0" presId="urn:microsoft.com/office/officeart/2005/8/layout/list1"/>
    <dgm:cxn modelId="{83A63157-487D-4823-823E-C58EF75491B2}" type="presParOf" srcId="{96E67F4D-7A47-41E0-8E5E-94071DC0D8A3}" destId="{D19A91DA-9809-4847-AB33-A2B73793C5EB}" srcOrd="13" destOrd="0" presId="urn:microsoft.com/office/officeart/2005/8/layout/list1"/>
    <dgm:cxn modelId="{7B24B081-EE0E-4261-92B2-A521C98C569E}" type="presParOf" srcId="{96E67F4D-7A47-41E0-8E5E-94071DC0D8A3}" destId="{5AF7E919-D1CE-44FC-96B6-B7B9E6791FF1}" srcOrd="14" destOrd="0" presId="urn:microsoft.com/office/officeart/2005/8/layout/list1"/>
    <dgm:cxn modelId="{43689124-AD2B-4B36-85EF-2B3F0C46E29B}" type="presParOf" srcId="{96E67F4D-7A47-41E0-8E5E-94071DC0D8A3}" destId="{2FDCE92A-726E-4F71-8059-E6938D4F80F0}" srcOrd="15" destOrd="0" presId="urn:microsoft.com/office/officeart/2005/8/layout/list1"/>
    <dgm:cxn modelId="{9F614FDA-1F8F-4135-ABBA-B0D509C71684}" type="presParOf" srcId="{96E67F4D-7A47-41E0-8E5E-94071DC0D8A3}" destId="{31DCB148-7CD6-4B6D-AA27-0B10F861C4FF}" srcOrd="16" destOrd="0" presId="urn:microsoft.com/office/officeart/2005/8/layout/list1"/>
    <dgm:cxn modelId="{65F63AE4-14DB-43B2-AE71-731C45D1A331}" type="presParOf" srcId="{31DCB148-7CD6-4B6D-AA27-0B10F861C4FF}" destId="{9678C977-2804-4674-95EE-A23C79D9B408}" srcOrd="0" destOrd="0" presId="urn:microsoft.com/office/officeart/2005/8/layout/list1"/>
    <dgm:cxn modelId="{EFF93C6E-E062-4576-B971-4D1185AC78E7}" type="presParOf" srcId="{31DCB148-7CD6-4B6D-AA27-0B10F861C4FF}" destId="{E9B5C804-D34F-4257-A35A-705C203CA8B5}" srcOrd="1" destOrd="0" presId="urn:microsoft.com/office/officeart/2005/8/layout/list1"/>
    <dgm:cxn modelId="{E0F5109D-6B55-4AF9-91E7-47C9F2510B11}" type="presParOf" srcId="{96E67F4D-7A47-41E0-8E5E-94071DC0D8A3}" destId="{BB91ED92-4518-4898-A016-8538154154D1}" srcOrd="17" destOrd="0" presId="urn:microsoft.com/office/officeart/2005/8/layout/list1"/>
    <dgm:cxn modelId="{549386B0-2A41-4E54-9DA8-7B030A27E1F8}" type="presParOf" srcId="{96E67F4D-7A47-41E0-8E5E-94071DC0D8A3}" destId="{7B618F71-373E-404C-ACDF-C9BF3C0E5881}" srcOrd="18" destOrd="0" presId="urn:microsoft.com/office/officeart/2005/8/layout/list1"/>
    <dgm:cxn modelId="{CE1A4981-8178-4F4A-A999-3AAE236ADC15}" type="presParOf" srcId="{96E67F4D-7A47-41E0-8E5E-94071DC0D8A3}" destId="{B7E2D65D-7574-4010-84D8-95A1997D2930}" srcOrd="19" destOrd="0" presId="urn:microsoft.com/office/officeart/2005/8/layout/list1"/>
    <dgm:cxn modelId="{4F6FCD0C-BE67-45F8-B3F9-08BCA524556B}" type="presParOf" srcId="{96E67F4D-7A47-41E0-8E5E-94071DC0D8A3}" destId="{22BE7F27-EBD3-4CB5-B8F3-13608BAC28C9}" srcOrd="20" destOrd="0" presId="urn:microsoft.com/office/officeart/2005/8/layout/list1"/>
    <dgm:cxn modelId="{FB5BD01D-01EF-4F8C-AF4A-ECED65BEFB25}" type="presParOf" srcId="{22BE7F27-EBD3-4CB5-B8F3-13608BAC28C9}" destId="{AF442CE1-2576-4723-AA10-AE3117C01CAD}" srcOrd="0" destOrd="0" presId="urn:microsoft.com/office/officeart/2005/8/layout/list1"/>
    <dgm:cxn modelId="{8D256D8A-FBE2-4F91-8E00-775656F01A5E}" type="presParOf" srcId="{22BE7F27-EBD3-4CB5-B8F3-13608BAC28C9}" destId="{25A4D858-3D0F-4661-8206-E95896919889}" srcOrd="1" destOrd="0" presId="urn:microsoft.com/office/officeart/2005/8/layout/list1"/>
    <dgm:cxn modelId="{62179744-B1CE-442F-BD96-5C6BA5E28CC5}" type="presParOf" srcId="{96E67F4D-7A47-41E0-8E5E-94071DC0D8A3}" destId="{409C3C40-95E3-4C86-86F2-397B8D584958}" srcOrd="21" destOrd="0" presId="urn:microsoft.com/office/officeart/2005/8/layout/list1"/>
    <dgm:cxn modelId="{7C557BF4-D5E6-4E42-80F3-6A801C3FFD7C}" type="presParOf" srcId="{96E67F4D-7A47-41E0-8E5E-94071DC0D8A3}" destId="{032A77E3-6B57-4708-B73A-B3E66FBF9AEE}" srcOrd="22" destOrd="0" presId="urn:microsoft.com/office/officeart/2005/8/layout/list1"/>
    <dgm:cxn modelId="{FDDB8E82-BCF9-48CA-911F-20604B0CCE86}" type="presParOf" srcId="{96E67F4D-7A47-41E0-8E5E-94071DC0D8A3}" destId="{3D8DB1E4-3CAF-47FA-814E-2F083AF36CCD}" srcOrd="23" destOrd="0" presId="urn:microsoft.com/office/officeart/2005/8/layout/list1"/>
    <dgm:cxn modelId="{3E4A7EC0-B498-4FE3-85DB-24568B0F8718}" type="presParOf" srcId="{96E67F4D-7A47-41E0-8E5E-94071DC0D8A3}" destId="{BB9D4930-26DA-4260-A297-FB7819E1C249}" srcOrd="24" destOrd="0" presId="urn:microsoft.com/office/officeart/2005/8/layout/list1"/>
    <dgm:cxn modelId="{AC3A6075-24A2-4EE4-A069-21788E608AA2}" type="presParOf" srcId="{BB9D4930-26DA-4260-A297-FB7819E1C249}" destId="{8065A62D-EFEF-4DEF-A97D-4E919DA90412}" srcOrd="0" destOrd="0" presId="urn:microsoft.com/office/officeart/2005/8/layout/list1"/>
    <dgm:cxn modelId="{7B2BB5A5-DBA2-4A00-A0BD-449F96D5BB4B}" type="presParOf" srcId="{BB9D4930-26DA-4260-A297-FB7819E1C249}" destId="{8331F151-D4E7-4BF1-BAF4-14FA8E89F8C2}" srcOrd="1" destOrd="0" presId="urn:microsoft.com/office/officeart/2005/8/layout/list1"/>
    <dgm:cxn modelId="{99731868-B738-45B8-8E97-0231CFE2A2D9}" type="presParOf" srcId="{96E67F4D-7A47-41E0-8E5E-94071DC0D8A3}" destId="{E5DBDEF8-8AE6-46C0-BA44-2383DD457DB1}" srcOrd="25" destOrd="0" presId="urn:microsoft.com/office/officeart/2005/8/layout/list1"/>
    <dgm:cxn modelId="{7997F1D9-A496-4DA1-9DCE-8D259F443076}" type="presParOf" srcId="{96E67F4D-7A47-41E0-8E5E-94071DC0D8A3}" destId="{10127BEF-517B-4D7C-89A8-AD69E2F26B12}" srcOrd="26"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4F96480-9107-4882-A0CA-6B5E963EDAF4}" type="datetimeFigureOut">
              <a:rPr lang="en-US"/>
              <a:pPr>
                <a:defRPr/>
              </a:pPr>
              <a:t>12/19/2008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891E15C-858F-4AEB-983E-4E01E66BEAC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smtClean="0"/>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smtClean="0"/>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The real strength of ITSM with ITIL is the fact that the overall approach is “process driven”.</a:t>
            </a:r>
          </a:p>
          <a:p>
            <a:endParaRPr lang="en-US" dirty="0" smtClean="0"/>
          </a:p>
          <a:p>
            <a:r>
              <a:rPr lang="en-US" dirty="0" smtClean="0"/>
              <a:t>In this diagram we see the vertical lines of the Functional or business units, within the organization. For example, the sales department, manufacturing department, accounts department.</a:t>
            </a:r>
          </a:p>
          <a:p>
            <a:endParaRPr lang="en-US" dirty="0" smtClean="0"/>
          </a:p>
          <a:p>
            <a:r>
              <a:rPr lang="en-US" dirty="0" smtClean="0"/>
              <a:t>The horizontal bars show that each of these functional departments/units MUST work together in order to achieve results that are required by the organization's customer.</a:t>
            </a:r>
          </a:p>
          <a:p>
            <a:endParaRPr lang="en-US" dirty="0" smtClean="0"/>
          </a:p>
          <a:p>
            <a:r>
              <a:rPr lang="en-US" dirty="0" smtClean="0"/>
              <a:t>We can see the customer putting money into the organization. Only through business processes are we able to deliver to the customer what it is they pay for.</a:t>
            </a:r>
          </a:p>
          <a:p>
            <a:endParaRPr lang="en-US" dirty="0" smtClean="0"/>
          </a:p>
          <a:p>
            <a:r>
              <a:rPr lang="en-US" dirty="0" smtClean="0"/>
              <a:t>Each business unit works together in order to achieve a common goal. This working together can be called a process. Some processes are support processes, others are directly customer focused processes.</a:t>
            </a:r>
          </a:p>
          <a:p>
            <a:endParaRPr lang="en-US" dirty="0" smtClean="0"/>
          </a:p>
          <a:p>
            <a:r>
              <a:rPr lang="en-US" dirty="0" smtClean="0"/>
              <a:t>It is important to note that the functional departments still need to exist. It is efficient to physically or logically group people with similar functions and skills together. The importance of the processes is that they decide how the functional units work with each other.</a:t>
            </a:r>
          </a:p>
          <a:p>
            <a:endParaRPr lang="en-US" dirty="0" smtClean="0"/>
          </a:p>
          <a:p>
            <a:r>
              <a:rPr lang="en-US" dirty="0" smtClean="0"/>
              <a:t>People who don’t want to get involved with these process/other business units can be said to be working in “silo’s”. A silo has no (or discourages) interactions with other silos.</a:t>
            </a:r>
          </a:p>
          <a:p>
            <a:endParaRPr lang="id-ID" dirty="0"/>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749307"/>
            <a:r>
              <a:rPr lang="en-US" dirty="0" smtClean="0"/>
              <a:t>Here is another slide clarifying the process based approach across technologies and services towards the end user.</a:t>
            </a:r>
          </a:p>
          <a:p>
            <a:pPr defTabSz="749307"/>
            <a:endParaRPr lang="en-US" dirty="0" smtClean="0"/>
          </a:p>
          <a:p>
            <a:pPr defTabSz="749307"/>
            <a:r>
              <a:rPr lang="en-US" dirty="0" smtClean="0"/>
              <a:t>A </a:t>
            </a:r>
            <a:r>
              <a:rPr lang="en-US" b="1" dirty="0" smtClean="0"/>
              <a:t> process</a:t>
            </a:r>
            <a:r>
              <a:rPr lang="en-US" dirty="0" smtClean="0"/>
              <a:t> is a set of linked activities that create value by transforming an input into a more valuable output. Both input and output can be artifacts and/or information and the transformation can be performed by human actors, machines, or both.</a:t>
            </a:r>
          </a:p>
          <a:p>
            <a:endParaRPr lang="id-ID" dirty="0"/>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Present5"/>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a:noFill/>
          <a:ln w="9525">
            <a:noFill/>
            <a:miter lim="800000"/>
            <a:headEnd/>
            <a:tailEnd/>
          </a:ln>
          <a:effectLst/>
        </p:spPr>
        <p:txBody>
          <a:bodyPr/>
          <a:lstStyle>
            <a:lvl1pPr algn="l" rtl="0" eaLnBrk="1" fontAlgn="base" hangingPunct="1">
              <a:spcBef>
                <a:spcPct val="0"/>
              </a:spcBef>
              <a:spcAft>
                <a:spcPct val="0"/>
              </a:spcAft>
              <a:defRPr lang="en-US" sz="4400" b="1" dirty="0" smtClean="0">
                <a:solidFill>
                  <a:schemeClr val="tx1"/>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733800"/>
            <a:ext cx="6400800" cy="1447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81FF8A9-9572-4C42-97FE-722A297F6E9B}" type="datetimeFigureOut">
              <a:rPr lang="en-US"/>
              <a:pPr>
                <a:defRPr/>
              </a:pPr>
              <a:t>12/19/2008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79869E-5BBC-48A9-8560-D8B925BC85E1}" type="slidenum">
              <a:rPr lang="en-US"/>
              <a:pPr>
                <a:defRPr/>
              </a:pPr>
              <a:t>‹#›</a:t>
            </a:fld>
            <a:endParaRPr lang="en-US"/>
          </a:p>
        </p:txBody>
      </p:sp>
      <p:pic>
        <p:nvPicPr>
          <p:cNvPr id="8" name="Picture 2"/>
          <p:cNvPicPr>
            <a:picLocks noChangeAspect="1" noChangeArrowheads="1"/>
          </p:cNvPicPr>
          <p:nvPr userDrawn="1"/>
        </p:nvPicPr>
        <p:blipFill>
          <a:blip r:embed="rId3"/>
          <a:srcRect/>
          <a:stretch>
            <a:fillRect/>
          </a:stretch>
        </p:blipFill>
        <p:spPr bwMode="auto">
          <a:xfrm>
            <a:off x="4343400" y="5943600"/>
            <a:ext cx="952500" cy="428625"/>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D406E7-69D0-48ED-8CC7-F655CA8E4F16}" type="datetimeFigureOut">
              <a:rPr lang="en-US"/>
              <a:pPr>
                <a:defRPr/>
              </a:pPr>
              <a:t>12/19/2008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C36EBA-6AF1-4F54-888B-9F93BB1F655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489A03-9B93-4BFD-A64F-852DB5B78BE3}" type="datetimeFigureOut">
              <a:rPr lang="en-US"/>
              <a:pPr>
                <a:defRPr/>
              </a:pPr>
              <a:t>12/19/2008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C5F022-AC6D-4F04-A81A-CB5C63FB03B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77000"/>
            <a:ext cx="9144000" cy="381000"/>
          </a:xfrm>
          <a:prstGeom prst="rect">
            <a:avLst/>
          </a:prstGeom>
          <a:gradFill rotWithShape="1">
            <a:gsLst>
              <a:gs pos="0">
                <a:srgbClr val="FFFFFF">
                  <a:alpha val="0"/>
                </a:srgbClr>
              </a:gs>
              <a:gs pos="100000">
                <a:srgbClr val="333399"/>
              </a:gs>
            </a:gsLst>
            <a:lin ang="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pic>
        <p:nvPicPr>
          <p:cNvPr id="5" name="Picture 8"/>
          <p:cNvPicPr>
            <a:picLocks noChangeArrowheads="1"/>
          </p:cNvPicPr>
          <p:nvPr userDrawn="1"/>
        </p:nvPicPr>
        <p:blipFill>
          <a:blip r:embed="rId2"/>
          <a:srcRect/>
          <a:stretch>
            <a:fillRect/>
          </a:stretch>
        </p:blipFill>
        <p:spPr bwMode="auto">
          <a:xfrm>
            <a:off x="0" y="6477000"/>
            <a:ext cx="1484313" cy="360363"/>
          </a:xfrm>
          <a:prstGeom prst="rect">
            <a:avLst/>
          </a:prstGeom>
          <a:noFill/>
          <a:ln w="9525">
            <a:noFill/>
            <a:miter lim="800000"/>
            <a:headEnd/>
            <a:tailEnd/>
          </a:ln>
        </p:spPr>
      </p:pic>
      <p:sp>
        <p:nvSpPr>
          <p:cNvPr id="6" name="Rectangle 7"/>
          <p:cNvSpPr>
            <a:spLocks noChangeArrowheads="1"/>
          </p:cNvSpPr>
          <p:nvPr userDrawn="1"/>
        </p:nvSpPr>
        <p:spPr bwMode="auto">
          <a:xfrm>
            <a:off x="4419600" y="6499225"/>
            <a:ext cx="4724400" cy="336550"/>
          </a:xfrm>
          <a:prstGeom prst="rect">
            <a:avLst/>
          </a:prstGeom>
          <a:noFill/>
          <a:ln w="9525">
            <a:noFill/>
            <a:miter lim="800000"/>
            <a:headEnd/>
            <a:tailEnd/>
          </a:ln>
          <a:effectLst/>
        </p:spPr>
        <p:txBody>
          <a:bodyPr lIns="92075" tIns="46038" rIns="92075" bIns="46038">
            <a:spAutoFit/>
          </a:bodyPr>
          <a:lstStyle/>
          <a:p>
            <a:pPr algn="r" eaLnBrk="0" fontAlgn="auto" hangingPunct="0">
              <a:spcBef>
                <a:spcPct val="50000"/>
              </a:spcBef>
              <a:spcAft>
                <a:spcPts val="0"/>
              </a:spcAft>
              <a:defRPr/>
            </a:pPr>
            <a:r>
              <a:rPr lang="en-US" sz="1600" b="1" dirty="0">
                <a:solidFill>
                  <a:schemeClr val="bg1"/>
                </a:solidFill>
              </a:rPr>
              <a:t>Information Technology Learning</a:t>
            </a:r>
          </a:p>
        </p:txBody>
      </p:sp>
      <p:cxnSp>
        <p:nvCxnSpPr>
          <p:cNvPr id="7" name="Straight Connector 6"/>
          <p:cNvCxnSpPr/>
          <p:nvPr userDrawn="1"/>
        </p:nvCxnSpPr>
        <p:spPr>
          <a:xfrm>
            <a:off x="457200" y="1371600"/>
            <a:ext cx="82296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967DDDBC-5EB7-4A04-8D0E-F70BE971F371}" type="datetimeFigureOut">
              <a:rPr lang="en-US"/>
              <a:pPr>
                <a:defRPr/>
              </a:pPr>
              <a:t>12/19/2008</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0F3AE747-697E-489F-A40B-BD8F6CB88AF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76E5007-0C83-4F61-8A50-DDCC18E72392}" type="datetimeFigureOut">
              <a:rPr lang="en-US"/>
              <a:pPr>
                <a:defRPr/>
              </a:pPr>
              <a:t>12/19/2008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D01C7D-9AD1-43AC-B2A8-3A685B66BCF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4400" kern="1200">
                <a:solidFill>
                  <a:schemeClr val="tx1"/>
                </a:solidFill>
                <a:latin typeface="+mj-lt"/>
                <a:ea typeface="+mj-ea"/>
                <a:cs typeface="+mj-cs"/>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0457504-DDF0-4CE6-9E2A-4987173CE885}" type="datetimeFigureOut">
              <a:rPr lang="en-US"/>
              <a:pPr>
                <a:defRPr/>
              </a:pPr>
              <a:t>12/19/2008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5072F8-AD8B-431B-AA47-8E7F6222F6BB}" type="slidenum">
              <a:rPr lang="en-US"/>
              <a:pPr>
                <a:defRPr/>
              </a:pPr>
              <a:t>‹#›</a:t>
            </a:fld>
            <a:endParaRPr lang="en-US"/>
          </a:p>
        </p:txBody>
      </p:sp>
      <p:sp>
        <p:nvSpPr>
          <p:cNvPr id="8" name="Rectangle 7"/>
          <p:cNvSpPr>
            <a:spLocks noChangeArrowheads="1"/>
          </p:cNvSpPr>
          <p:nvPr userDrawn="1"/>
        </p:nvSpPr>
        <p:spPr bwMode="auto">
          <a:xfrm>
            <a:off x="0" y="6477000"/>
            <a:ext cx="9144000" cy="381000"/>
          </a:xfrm>
          <a:prstGeom prst="rect">
            <a:avLst/>
          </a:prstGeom>
          <a:gradFill rotWithShape="1">
            <a:gsLst>
              <a:gs pos="0">
                <a:srgbClr val="FFFFFF">
                  <a:alpha val="0"/>
                </a:srgbClr>
              </a:gs>
              <a:gs pos="100000">
                <a:srgbClr val="333399"/>
              </a:gs>
            </a:gsLst>
            <a:lin ang="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pic>
        <p:nvPicPr>
          <p:cNvPr id="9" name="Picture 8"/>
          <p:cNvPicPr>
            <a:picLocks noChangeArrowheads="1"/>
          </p:cNvPicPr>
          <p:nvPr userDrawn="1"/>
        </p:nvPicPr>
        <p:blipFill>
          <a:blip r:embed="rId2"/>
          <a:srcRect/>
          <a:stretch>
            <a:fillRect/>
          </a:stretch>
        </p:blipFill>
        <p:spPr bwMode="auto">
          <a:xfrm>
            <a:off x="0" y="6477000"/>
            <a:ext cx="1484313" cy="360363"/>
          </a:xfrm>
          <a:prstGeom prst="rect">
            <a:avLst/>
          </a:prstGeom>
          <a:noFill/>
          <a:ln w="9525">
            <a:noFill/>
            <a:miter lim="800000"/>
            <a:headEnd/>
            <a:tailEnd/>
          </a:ln>
        </p:spPr>
      </p:pic>
      <p:sp>
        <p:nvSpPr>
          <p:cNvPr id="10" name="Rectangle 9"/>
          <p:cNvSpPr>
            <a:spLocks noChangeArrowheads="1"/>
          </p:cNvSpPr>
          <p:nvPr userDrawn="1"/>
        </p:nvSpPr>
        <p:spPr bwMode="auto">
          <a:xfrm>
            <a:off x="4419600" y="6499225"/>
            <a:ext cx="4724400" cy="336550"/>
          </a:xfrm>
          <a:prstGeom prst="rect">
            <a:avLst/>
          </a:prstGeom>
          <a:noFill/>
          <a:ln w="9525">
            <a:noFill/>
            <a:miter lim="800000"/>
            <a:headEnd/>
            <a:tailEnd/>
          </a:ln>
          <a:effectLst/>
        </p:spPr>
        <p:txBody>
          <a:bodyPr lIns="92075" tIns="46038" rIns="92075" bIns="46038">
            <a:spAutoFit/>
          </a:bodyPr>
          <a:lstStyle/>
          <a:p>
            <a:pPr algn="r" eaLnBrk="0" fontAlgn="auto" hangingPunct="0">
              <a:spcBef>
                <a:spcPct val="50000"/>
              </a:spcBef>
              <a:spcAft>
                <a:spcPts val="0"/>
              </a:spcAft>
              <a:defRPr/>
            </a:pPr>
            <a:r>
              <a:rPr lang="en-US" sz="1600" b="1" dirty="0">
                <a:solidFill>
                  <a:schemeClr val="bg1"/>
                </a:solidFill>
              </a:rPr>
              <a:t>Information Technology Learning</a:t>
            </a:r>
          </a:p>
        </p:txBody>
      </p:sp>
      <p:cxnSp>
        <p:nvCxnSpPr>
          <p:cNvPr id="11" name="Straight Connector 10"/>
          <p:cNvCxnSpPr/>
          <p:nvPr userDrawn="1"/>
        </p:nvCxnSpPr>
        <p:spPr>
          <a:xfrm>
            <a:off x="457200" y="1371600"/>
            <a:ext cx="8229600" cy="1588"/>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en-US" sz="4400" kern="1200">
                <a:solidFill>
                  <a:schemeClr val="tx1"/>
                </a:solidFill>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A8E2D19-9F31-4C08-88D5-2BDABD675F6A}" type="datetimeFigureOut">
              <a:rPr lang="en-US"/>
              <a:pPr>
                <a:defRPr/>
              </a:pPr>
              <a:t>12/19/2008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5246E97-0D7D-4C2F-B0BD-3040E9B547E3}" type="slidenum">
              <a:rPr lang="en-US"/>
              <a:pPr>
                <a:defRPr/>
              </a:pPr>
              <a:t>‹#›</a:t>
            </a:fld>
            <a:endParaRPr lang="en-US"/>
          </a:p>
        </p:txBody>
      </p:sp>
      <p:sp>
        <p:nvSpPr>
          <p:cNvPr id="10" name="Rectangle 9"/>
          <p:cNvSpPr>
            <a:spLocks noChangeArrowheads="1"/>
          </p:cNvSpPr>
          <p:nvPr userDrawn="1"/>
        </p:nvSpPr>
        <p:spPr bwMode="auto">
          <a:xfrm>
            <a:off x="0" y="6477000"/>
            <a:ext cx="9144000" cy="381000"/>
          </a:xfrm>
          <a:prstGeom prst="rect">
            <a:avLst/>
          </a:prstGeom>
          <a:gradFill rotWithShape="1">
            <a:gsLst>
              <a:gs pos="0">
                <a:srgbClr val="FFFFFF">
                  <a:alpha val="0"/>
                </a:srgbClr>
              </a:gs>
              <a:gs pos="100000">
                <a:srgbClr val="333399"/>
              </a:gs>
            </a:gsLst>
            <a:lin ang="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pic>
        <p:nvPicPr>
          <p:cNvPr id="11" name="Picture 8"/>
          <p:cNvPicPr>
            <a:picLocks noChangeArrowheads="1"/>
          </p:cNvPicPr>
          <p:nvPr userDrawn="1"/>
        </p:nvPicPr>
        <p:blipFill>
          <a:blip r:embed="rId2"/>
          <a:srcRect/>
          <a:stretch>
            <a:fillRect/>
          </a:stretch>
        </p:blipFill>
        <p:spPr bwMode="auto">
          <a:xfrm>
            <a:off x="0" y="6477000"/>
            <a:ext cx="1484313" cy="360363"/>
          </a:xfrm>
          <a:prstGeom prst="rect">
            <a:avLst/>
          </a:prstGeom>
          <a:noFill/>
          <a:ln w="9525">
            <a:noFill/>
            <a:miter lim="800000"/>
            <a:headEnd/>
            <a:tailEnd/>
          </a:ln>
        </p:spPr>
      </p:pic>
      <p:sp>
        <p:nvSpPr>
          <p:cNvPr id="12" name="Rectangle 11"/>
          <p:cNvSpPr>
            <a:spLocks noChangeArrowheads="1"/>
          </p:cNvSpPr>
          <p:nvPr userDrawn="1"/>
        </p:nvSpPr>
        <p:spPr bwMode="auto">
          <a:xfrm>
            <a:off x="4419600" y="6499225"/>
            <a:ext cx="4724400" cy="336550"/>
          </a:xfrm>
          <a:prstGeom prst="rect">
            <a:avLst/>
          </a:prstGeom>
          <a:noFill/>
          <a:ln w="9525">
            <a:noFill/>
            <a:miter lim="800000"/>
            <a:headEnd/>
            <a:tailEnd/>
          </a:ln>
          <a:effectLst/>
        </p:spPr>
        <p:txBody>
          <a:bodyPr lIns="92075" tIns="46038" rIns="92075" bIns="46038">
            <a:spAutoFit/>
          </a:bodyPr>
          <a:lstStyle/>
          <a:p>
            <a:pPr algn="r" eaLnBrk="0" fontAlgn="auto" hangingPunct="0">
              <a:spcBef>
                <a:spcPct val="50000"/>
              </a:spcBef>
              <a:spcAft>
                <a:spcPts val="0"/>
              </a:spcAft>
              <a:defRPr/>
            </a:pPr>
            <a:r>
              <a:rPr lang="en-US" sz="1600" b="1" dirty="0">
                <a:solidFill>
                  <a:schemeClr val="bg1"/>
                </a:solidFill>
              </a:rPr>
              <a:t>Information Technology Learning</a:t>
            </a:r>
          </a:p>
        </p:txBody>
      </p:sp>
      <p:cxnSp>
        <p:nvCxnSpPr>
          <p:cNvPr id="13" name="Straight Connector 12"/>
          <p:cNvCxnSpPr/>
          <p:nvPr userDrawn="1"/>
        </p:nvCxnSpPr>
        <p:spPr>
          <a:xfrm>
            <a:off x="457200" y="1371600"/>
            <a:ext cx="8229600" cy="1588"/>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6477000"/>
            <a:ext cx="9144000" cy="381000"/>
          </a:xfrm>
          <a:prstGeom prst="rect">
            <a:avLst/>
          </a:prstGeom>
          <a:gradFill rotWithShape="1">
            <a:gsLst>
              <a:gs pos="0">
                <a:srgbClr val="FFFFFF">
                  <a:alpha val="0"/>
                </a:srgbClr>
              </a:gs>
              <a:gs pos="100000">
                <a:srgbClr val="333399"/>
              </a:gs>
            </a:gsLst>
            <a:lin ang="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pic>
        <p:nvPicPr>
          <p:cNvPr id="4" name="Picture 8"/>
          <p:cNvPicPr>
            <a:picLocks noChangeArrowheads="1"/>
          </p:cNvPicPr>
          <p:nvPr userDrawn="1"/>
        </p:nvPicPr>
        <p:blipFill>
          <a:blip r:embed="rId2"/>
          <a:srcRect/>
          <a:stretch>
            <a:fillRect/>
          </a:stretch>
        </p:blipFill>
        <p:spPr bwMode="auto">
          <a:xfrm>
            <a:off x="0" y="6477000"/>
            <a:ext cx="1484313" cy="360363"/>
          </a:xfrm>
          <a:prstGeom prst="rect">
            <a:avLst/>
          </a:prstGeom>
          <a:noFill/>
          <a:ln w="9525">
            <a:noFill/>
            <a:miter lim="800000"/>
            <a:headEnd/>
            <a:tailEnd/>
          </a:ln>
        </p:spPr>
      </p:pic>
      <p:sp>
        <p:nvSpPr>
          <p:cNvPr id="5" name="Rectangle 4"/>
          <p:cNvSpPr>
            <a:spLocks noChangeArrowheads="1"/>
          </p:cNvSpPr>
          <p:nvPr userDrawn="1"/>
        </p:nvSpPr>
        <p:spPr bwMode="auto">
          <a:xfrm>
            <a:off x="4419600" y="6499225"/>
            <a:ext cx="4724400" cy="336550"/>
          </a:xfrm>
          <a:prstGeom prst="rect">
            <a:avLst/>
          </a:prstGeom>
          <a:noFill/>
          <a:ln w="9525">
            <a:noFill/>
            <a:miter lim="800000"/>
            <a:headEnd/>
            <a:tailEnd/>
          </a:ln>
          <a:effectLst/>
        </p:spPr>
        <p:txBody>
          <a:bodyPr lIns="92075" tIns="46038" rIns="92075" bIns="46038">
            <a:spAutoFit/>
          </a:bodyPr>
          <a:lstStyle/>
          <a:p>
            <a:pPr algn="r" eaLnBrk="0" fontAlgn="auto" hangingPunct="0">
              <a:spcBef>
                <a:spcPct val="50000"/>
              </a:spcBef>
              <a:spcAft>
                <a:spcPts val="0"/>
              </a:spcAft>
              <a:defRPr/>
            </a:pPr>
            <a:r>
              <a:rPr lang="en-US" sz="1600" b="1" dirty="0">
                <a:solidFill>
                  <a:schemeClr val="bg1"/>
                </a:solidFill>
              </a:rPr>
              <a:t>Information Technology Learning</a:t>
            </a:r>
          </a:p>
        </p:txBody>
      </p:sp>
      <p:cxnSp>
        <p:nvCxnSpPr>
          <p:cNvPr id="6" name="Straight Connector 5"/>
          <p:cNvCxnSpPr/>
          <p:nvPr userDrawn="1"/>
        </p:nvCxnSpPr>
        <p:spPr>
          <a:xfrm>
            <a:off x="457200" y="1371600"/>
            <a:ext cx="82296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252B00B0-6484-4EAB-9D1A-70329F3E151E}" type="datetimeFigureOut">
              <a:rPr lang="en-US"/>
              <a:pPr>
                <a:defRPr/>
              </a:pPr>
              <a:t>12/19/2008</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59D53135-78C8-4819-B33F-93346D437E2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FA8C4C-F4C7-48AE-BE1B-6E84A3B2F722}" type="datetimeFigureOut">
              <a:rPr lang="en-US"/>
              <a:pPr>
                <a:defRPr/>
              </a:pPr>
              <a:t>12/19/2008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CEB1036-637F-443A-9F6F-6D0F40FA9983}" type="slidenum">
              <a:rPr lang="en-US"/>
              <a:pPr>
                <a:defRPr/>
              </a:pPr>
              <a:t>‹#›</a:t>
            </a:fld>
            <a:endParaRPr lang="en-US"/>
          </a:p>
        </p:txBody>
      </p:sp>
      <p:sp>
        <p:nvSpPr>
          <p:cNvPr id="5" name="Rectangle 4"/>
          <p:cNvSpPr>
            <a:spLocks noChangeArrowheads="1"/>
          </p:cNvSpPr>
          <p:nvPr userDrawn="1"/>
        </p:nvSpPr>
        <p:spPr bwMode="auto">
          <a:xfrm>
            <a:off x="0" y="6477000"/>
            <a:ext cx="9144000" cy="381000"/>
          </a:xfrm>
          <a:prstGeom prst="rect">
            <a:avLst/>
          </a:prstGeom>
          <a:gradFill rotWithShape="1">
            <a:gsLst>
              <a:gs pos="0">
                <a:srgbClr val="FFFFFF">
                  <a:alpha val="0"/>
                </a:srgbClr>
              </a:gs>
              <a:gs pos="100000">
                <a:srgbClr val="333399"/>
              </a:gs>
            </a:gsLst>
            <a:lin ang="0" scaled="1"/>
          </a:gra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pic>
        <p:nvPicPr>
          <p:cNvPr id="6" name="Picture 8"/>
          <p:cNvPicPr>
            <a:picLocks noChangeArrowheads="1"/>
          </p:cNvPicPr>
          <p:nvPr userDrawn="1"/>
        </p:nvPicPr>
        <p:blipFill>
          <a:blip r:embed="rId2"/>
          <a:srcRect/>
          <a:stretch>
            <a:fillRect/>
          </a:stretch>
        </p:blipFill>
        <p:spPr bwMode="auto">
          <a:xfrm>
            <a:off x="0" y="6477000"/>
            <a:ext cx="1484313" cy="360363"/>
          </a:xfrm>
          <a:prstGeom prst="rect">
            <a:avLst/>
          </a:prstGeom>
          <a:noFill/>
          <a:ln w="9525">
            <a:noFill/>
            <a:miter lim="800000"/>
            <a:headEnd/>
            <a:tailEnd/>
          </a:ln>
        </p:spPr>
      </p:pic>
      <p:sp>
        <p:nvSpPr>
          <p:cNvPr id="7" name="Rectangle 6"/>
          <p:cNvSpPr>
            <a:spLocks noChangeArrowheads="1"/>
          </p:cNvSpPr>
          <p:nvPr userDrawn="1"/>
        </p:nvSpPr>
        <p:spPr bwMode="auto">
          <a:xfrm>
            <a:off x="4419600" y="6499225"/>
            <a:ext cx="4724400" cy="336550"/>
          </a:xfrm>
          <a:prstGeom prst="rect">
            <a:avLst/>
          </a:prstGeom>
          <a:noFill/>
          <a:ln w="9525">
            <a:noFill/>
            <a:miter lim="800000"/>
            <a:headEnd/>
            <a:tailEnd/>
          </a:ln>
          <a:effectLst/>
        </p:spPr>
        <p:txBody>
          <a:bodyPr lIns="92075" tIns="46038" rIns="92075" bIns="46038">
            <a:spAutoFit/>
          </a:bodyPr>
          <a:lstStyle/>
          <a:p>
            <a:pPr algn="r" eaLnBrk="0" fontAlgn="auto" hangingPunct="0">
              <a:spcBef>
                <a:spcPct val="50000"/>
              </a:spcBef>
              <a:spcAft>
                <a:spcPts val="0"/>
              </a:spcAft>
              <a:defRPr/>
            </a:pPr>
            <a:r>
              <a:rPr lang="en-US" sz="1600" b="1" dirty="0">
                <a:solidFill>
                  <a:schemeClr val="bg1"/>
                </a:solidFill>
              </a:rPr>
              <a:t>Information Technology Learning</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723A91-0A6C-4666-AB64-B4600BC2CF64}" type="datetimeFigureOut">
              <a:rPr lang="en-US"/>
              <a:pPr>
                <a:defRPr/>
              </a:pPr>
              <a:t>12/19/2008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5F49D6-8B7A-4D1F-88F7-CFEFEC5FB0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29547D-83CA-40A4-8B35-739157674439}" type="datetimeFigureOut">
              <a:rPr lang="en-US"/>
              <a:pPr>
                <a:defRPr/>
              </a:pPr>
              <a:t>12/19/2008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C8E6C3-5751-4317-98B7-84538AA6A0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899E2C-3C74-4FE7-A4D6-AD638A1271CD}" type="datetimeFigureOut">
              <a:rPr lang="en-US"/>
              <a:pPr>
                <a:defRPr/>
              </a:pPr>
              <a:t>12/19/2008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4B2D8DC-EB36-49D3-8E21-3777A26103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77" r:id="rId3"/>
    <p:sldLayoutId id="2147483678" r:id="rId4"/>
    <p:sldLayoutId id="2147483679" r:id="rId5"/>
    <p:sldLayoutId id="2147483687"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Background and Introduction to ITIL and IT Service Management</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The Process Driven Organization</a:t>
            </a:r>
            <a:endParaRPr lang="id-ID" dirty="0"/>
          </a:p>
        </p:txBody>
      </p:sp>
      <p:sp>
        <p:nvSpPr>
          <p:cNvPr id="4" name="Rectangle 3"/>
          <p:cNvSpPr>
            <a:spLocks noChangeArrowheads="1"/>
          </p:cNvSpPr>
          <p:nvPr/>
        </p:nvSpPr>
        <p:spPr bwMode="auto">
          <a:xfrm>
            <a:off x="2366963" y="1600200"/>
            <a:ext cx="1150937" cy="41275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p>
        </p:txBody>
      </p:sp>
      <p:sp>
        <p:nvSpPr>
          <p:cNvPr id="5" name="Rectangle 4"/>
          <p:cNvSpPr>
            <a:spLocks noChangeAspect="1" noChangeArrowheads="1"/>
          </p:cNvSpPr>
          <p:nvPr/>
        </p:nvSpPr>
        <p:spPr bwMode="auto">
          <a:xfrm>
            <a:off x="2573338" y="1704975"/>
            <a:ext cx="723900" cy="5286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6" name="Rectangle 5"/>
          <p:cNvSpPr>
            <a:spLocks noChangeArrowheads="1"/>
          </p:cNvSpPr>
          <p:nvPr/>
        </p:nvSpPr>
        <p:spPr bwMode="auto">
          <a:xfrm>
            <a:off x="3684588" y="1600200"/>
            <a:ext cx="2159000" cy="41275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p>
        </p:txBody>
      </p:sp>
      <p:sp>
        <p:nvSpPr>
          <p:cNvPr id="7" name="Rectangle 6"/>
          <p:cNvSpPr>
            <a:spLocks noChangeAspect="1" noChangeArrowheads="1"/>
          </p:cNvSpPr>
          <p:nvPr/>
        </p:nvSpPr>
        <p:spPr bwMode="auto">
          <a:xfrm>
            <a:off x="4433888" y="1701800"/>
            <a:ext cx="723900" cy="5286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8" name="Rectangle 7"/>
          <p:cNvSpPr>
            <a:spLocks noChangeArrowheads="1"/>
          </p:cNvSpPr>
          <p:nvPr/>
        </p:nvSpPr>
        <p:spPr bwMode="auto">
          <a:xfrm>
            <a:off x="1004888" y="1600200"/>
            <a:ext cx="1150937" cy="41275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p>
        </p:txBody>
      </p:sp>
      <p:sp>
        <p:nvSpPr>
          <p:cNvPr id="9" name="Rectangle 8"/>
          <p:cNvSpPr>
            <a:spLocks noChangeAspect="1" noChangeArrowheads="1"/>
          </p:cNvSpPr>
          <p:nvPr/>
        </p:nvSpPr>
        <p:spPr bwMode="auto">
          <a:xfrm>
            <a:off x="1200150" y="1708150"/>
            <a:ext cx="723900" cy="5286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spcBef>
                <a:spcPct val="50000"/>
              </a:spcBef>
              <a:buSzPct val="75000"/>
            </a:pPr>
            <a:endParaRPr lang="en-AU" sz="1200">
              <a:effectLst>
                <a:outerShdw blurRad="38100" dist="38100" dir="2700000" algn="tl">
                  <a:srgbClr val="000000"/>
                </a:outerShdw>
              </a:effectLst>
            </a:endParaRPr>
          </a:p>
        </p:txBody>
      </p:sp>
      <p:sp>
        <p:nvSpPr>
          <p:cNvPr id="10" name="Rectangle 9"/>
          <p:cNvSpPr>
            <a:spLocks noChangeArrowheads="1"/>
          </p:cNvSpPr>
          <p:nvPr/>
        </p:nvSpPr>
        <p:spPr bwMode="auto">
          <a:xfrm>
            <a:off x="6007100" y="1600200"/>
            <a:ext cx="2159000" cy="41275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p>
        </p:txBody>
      </p:sp>
      <p:sp>
        <p:nvSpPr>
          <p:cNvPr id="11" name="Rectangle 10"/>
          <p:cNvSpPr>
            <a:spLocks noChangeAspect="1" noChangeArrowheads="1"/>
          </p:cNvSpPr>
          <p:nvPr/>
        </p:nvSpPr>
        <p:spPr bwMode="auto">
          <a:xfrm>
            <a:off x="6738938" y="1698625"/>
            <a:ext cx="723900" cy="52863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cxnSp>
        <p:nvCxnSpPr>
          <p:cNvPr id="12" name="AutoShape 11"/>
          <p:cNvCxnSpPr>
            <a:cxnSpLocks noChangeShapeType="1"/>
            <a:stCxn id="6" idx="0"/>
            <a:endCxn id="7" idx="2"/>
          </p:cNvCxnSpPr>
          <p:nvPr/>
        </p:nvCxnSpPr>
        <p:spPr bwMode="ltGray">
          <a:xfrm>
            <a:off x="4764088" y="1600200"/>
            <a:ext cx="31750" cy="630237"/>
          </a:xfrm>
          <a:prstGeom prst="straightConnector1">
            <a:avLst/>
          </a:prstGeom>
          <a:noFill/>
          <a:ln w="9525">
            <a:noFill/>
            <a:round/>
            <a:headEnd/>
            <a:tailEnd/>
          </a:ln>
          <a:effectLst/>
        </p:spPr>
      </p:cxnSp>
      <p:cxnSp>
        <p:nvCxnSpPr>
          <p:cNvPr id="13" name="AutoShape 13"/>
          <p:cNvCxnSpPr>
            <a:cxnSpLocks noChangeShapeType="1"/>
            <a:stCxn id="9" idx="2"/>
            <a:endCxn id="14" idx="0"/>
          </p:cNvCxnSpPr>
          <p:nvPr/>
        </p:nvCxnSpPr>
        <p:spPr bwMode="auto">
          <a:xfrm>
            <a:off x="1562100" y="2236787"/>
            <a:ext cx="0" cy="338138"/>
          </a:xfrm>
          <a:prstGeom prst="straightConnector1">
            <a:avLst/>
          </a:prstGeom>
          <a:noFill/>
          <a:ln w="12700">
            <a:solidFill>
              <a:schemeClr val="tx1"/>
            </a:solidFill>
            <a:round/>
            <a:headEnd/>
            <a:tailEnd/>
          </a:ln>
          <a:effectLst/>
        </p:spPr>
      </p:cxnSp>
      <p:sp>
        <p:nvSpPr>
          <p:cNvPr id="14" name="Rectangle 14"/>
          <p:cNvSpPr>
            <a:spLocks noChangeAspect="1" noChangeArrowheads="1"/>
          </p:cNvSpPr>
          <p:nvPr/>
        </p:nvSpPr>
        <p:spPr bwMode="auto">
          <a:xfrm>
            <a:off x="1200150" y="2574925"/>
            <a:ext cx="723900" cy="2970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cxnSp>
        <p:nvCxnSpPr>
          <p:cNvPr id="15" name="AutoShape 15"/>
          <p:cNvCxnSpPr>
            <a:cxnSpLocks noChangeAspect="1" noChangeShapeType="1"/>
          </p:cNvCxnSpPr>
          <p:nvPr/>
        </p:nvCxnSpPr>
        <p:spPr bwMode="auto">
          <a:xfrm rot="16200000">
            <a:off x="5203825" y="3460750"/>
            <a:ext cx="484188" cy="233362"/>
          </a:xfrm>
          <a:prstGeom prst="bentConnector2">
            <a:avLst/>
          </a:prstGeom>
          <a:noFill/>
          <a:ln w="12700">
            <a:solidFill>
              <a:schemeClr val="tx1"/>
            </a:solidFill>
            <a:miter lim="800000"/>
            <a:headEnd/>
            <a:tailEnd type="triangle" w="med" len="sm"/>
          </a:ln>
          <a:effectLst/>
        </p:spPr>
      </p:cxnSp>
      <p:sp>
        <p:nvSpPr>
          <p:cNvPr id="16" name="Rectangle 16"/>
          <p:cNvSpPr>
            <a:spLocks noChangeAspect="1" noChangeArrowheads="1"/>
          </p:cNvSpPr>
          <p:nvPr/>
        </p:nvSpPr>
        <p:spPr bwMode="auto">
          <a:xfrm>
            <a:off x="2574925" y="2574925"/>
            <a:ext cx="723900" cy="2970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17" name="Rectangle 17"/>
          <p:cNvSpPr>
            <a:spLocks noChangeAspect="1" noChangeArrowheads="1"/>
          </p:cNvSpPr>
          <p:nvPr/>
        </p:nvSpPr>
        <p:spPr bwMode="auto">
          <a:xfrm>
            <a:off x="3960813" y="2574925"/>
            <a:ext cx="723900" cy="2970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18" name="Rectangle 18"/>
          <p:cNvSpPr>
            <a:spLocks noChangeAspect="1" noChangeArrowheads="1"/>
          </p:cNvSpPr>
          <p:nvPr/>
        </p:nvSpPr>
        <p:spPr bwMode="auto">
          <a:xfrm>
            <a:off x="4913313" y="2574925"/>
            <a:ext cx="723900" cy="2970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19" name="Rectangle 19"/>
          <p:cNvSpPr>
            <a:spLocks noChangeAspect="1" noChangeArrowheads="1"/>
          </p:cNvSpPr>
          <p:nvPr/>
        </p:nvSpPr>
        <p:spPr bwMode="auto">
          <a:xfrm>
            <a:off x="6257925" y="2574925"/>
            <a:ext cx="723900" cy="2970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20" name="Rectangle 20"/>
          <p:cNvSpPr>
            <a:spLocks noChangeAspect="1" noChangeArrowheads="1"/>
          </p:cNvSpPr>
          <p:nvPr/>
        </p:nvSpPr>
        <p:spPr bwMode="auto">
          <a:xfrm>
            <a:off x="7197725" y="2574925"/>
            <a:ext cx="723900" cy="297021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cxnSp>
        <p:nvCxnSpPr>
          <p:cNvPr id="21" name="AutoShape 21"/>
          <p:cNvCxnSpPr>
            <a:cxnSpLocks noChangeShapeType="1"/>
            <a:stCxn id="7" idx="2"/>
            <a:endCxn id="17" idx="0"/>
          </p:cNvCxnSpPr>
          <p:nvPr/>
        </p:nvCxnSpPr>
        <p:spPr bwMode="auto">
          <a:xfrm rot="5400000">
            <a:off x="4387057" y="2166143"/>
            <a:ext cx="344488" cy="473075"/>
          </a:xfrm>
          <a:prstGeom prst="bentConnector3">
            <a:avLst>
              <a:gd name="adj1" fmla="val 49769"/>
            </a:avLst>
          </a:prstGeom>
          <a:noFill/>
          <a:ln w="12700">
            <a:solidFill>
              <a:schemeClr val="tx1"/>
            </a:solidFill>
            <a:miter lim="800000"/>
            <a:headEnd/>
            <a:tailEnd/>
          </a:ln>
          <a:effectLst/>
        </p:spPr>
      </p:cxnSp>
      <p:cxnSp>
        <p:nvCxnSpPr>
          <p:cNvPr id="22" name="AutoShape 22"/>
          <p:cNvCxnSpPr>
            <a:cxnSpLocks noChangeShapeType="1"/>
            <a:stCxn id="7" idx="2"/>
            <a:endCxn id="18" idx="0"/>
          </p:cNvCxnSpPr>
          <p:nvPr/>
        </p:nvCxnSpPr>
        <p:spPr bwMode="auto">
          <a:xfrm rot="16200000" flipH="1">
            <a:off x="4863307" y="2162968"/>
            <a:ext cx="344488" cy="479425"/>
          </a:xfrm>
          <a:prstGeom prst="bentConnector3">
            <a:avLst>
              <a:gd name="adj1" fmla="val 49769"/>
            </a:avLst>
          </a:prstGeom>
          <a:noFill/>
          <a:ln w="12700">
            <a:solidFill>
              <a:schemeClr val="tx1"/>
            </a:solidFill>
            <a:miter lim="800000"/>
            <a:headEnd/>
            <a:tailEnd/>
          </a:ln>
          <a:effectLst/>
        </p:spPr>
      </p:cxnSp>
      <p:cxnSp>
        <p:nvCxnSpPr>
          <p:cNvPr id="23" name="AutoShape 23"/>
          <p:cNvCxnSpPr>
            <a:cxnSpLocks noChangeShapeType="1"/>
            <a:stCxn id="11" idx="2"/>
            <a:endCxn id="19" idx="0"/>
          </p:cNvCxnSpPr>
          <p:nvPr/>
        </p:nvCxnSpPr>
        <p:spPr bwMode="auto">
          <a:xfrm rot="5400000">
            <a:off x="6686550" y="2160587"/>
            <a:ext cx="347663" cy="481013"/>
          </a:xfrm>
          <a:prstGeom prst="bentConnector3">
            <a:avLst>
              <a:gd name="adj1" fmla="val 49773"/>
            </a:avLst>
          </a:prstGeom>
          <a:noFill/>
          <a:ln w="12700">
            <a:solidFill>
              <a:schemeClr val="tx1"/>
            </a:solidFill>
            <a:miter lim="800000"/>
            <a:headEnd/>
            <a:tailEnd/>
          </a:ln>
          <a:effectLst/>
        </p:spPr>
      </p:cxnSp>
      <p:cxnSp>
        <p:nvCxnSpPr>
          <p:cNvPr id="24" name="AutoShape 24"/>
          <p:cNvCxnSpPr>
            <a:cxnSpLocks noChangeShapeType="1"/>
            <a:stCxn id="11" idx="2"/>
            <a:endCxn id="20" idx="0"/>
          </p:cNvCxnSpPr>
          <p:nvPr/>
        </p:nvCxnSpPr>
        <p:spPr bwMode="auto">
          <a:xfrm rot="16200000" flipH="1">
            <a:off x="7156450" y="2171700"/>
            <a:ext cx="347663" cy="458787"/>
          </a:xfrm>
          <a:prstGeom prst="bentConnector3">
            <a:avLst>
              <a:gd name="adj1" fmla="val 49773"/>
            </a:avLst>
          </a:prstGeom>
          <a:noFill/>
          <a:ln w="12700">
            <a:solidFill>
              <a:schemeClr val="tx1"/>
            </a:solidFill>
            <a:miter lim="800000"/>
            <a:headEnd/>
            <a:tailEnd/>
          </a:ln>
          <a:effectLst/>
        </p:spPr>
      </p:cxnSp>
      <p:cxnSp>
        <p:nvCxnSpPr>
          <p:cNvPr id="26" name="AutoShape 26"/>
          <p:cNvCxnSpPr>
            <a:cxnSpLocks noChangeShapeType="1"/>
            <a:stCxn id="5" idx="2"/>
            <a:endCxn id="16" idx="0"/>
          </p:cNvCxnSpPr>
          <p:nvPr/>
        </p:nvCxnSpPr>
        <p:spPr bwMode="auto">
          <a:xfrm>
            <a:off x="2935288" y="2233612"/>
            <a:ext cx="1587" cy="341313"/>
          </a:xfrm>
          <a:prstGeom prst="straightConnector1">
            <a:avLst/>
          </a:prstGeom>
          <a:noFill/>
          <a:ln w="12700">
            <a:solidFill>
              <a:schemeClr val="tx1"/>
            </a:solidFill>
            <a:round/>
            <a:headEnd/>
            <a:tailEnd/>
          </a:ln>
          <a:effectLst/>
        </p:spPr>
      </p:cxnSp>
      <p:sp>
        <p:nvSpPr>
          <p:cNvPr id="31" name="AutoShape 31"/>
          <p:cNvSpPr>
            <a:spLocks noChangeArrowheads="1"/>
          </p:cNvSpPr>
          <p:nvPr/>
        </p:nvSpPr>
        <p:spPr bwMode="auto">
          <a:xfrm rot="10800000" flipH="1">
            <a:off x="606246" y="3135075"/>
            <a:ext cx="384353" cy="563800"/>
          </a:xfrm>
          <a:custGeom>
            <a:avLst/>
            <a:gdLst>
              <a:gd name="G0" fmla="+- 15695 0 0"/>
              <a:gd name="G1" fmla="+- 4303 0 0"/>
              <a:gd name="G2" fmla="+- 12158 0 4303"/>
              <a:gd name="G3" fmla="+- G2 0 4303"/>
              <a:gd name="G4" fmla="*/ G3 32768 32059"/>
              <a:gd name="G5" fmla="*/ G4 1 2"/>
              <a:gd name="G6" fmla="+- 21600 0 15695"/>
              <a:gd name="G7" fmla="*/ G6 4303 6079"/>
              <a:gd name="G8" fmla="+- G7 15695 0"/>
              <a:gd name="T0" fmla="*/ 15695 w 21600"/>
              <a:gd name="T1" fmla="*/ 0 h 21600"/>
              <a:gd name="T2" fmla="*/ 15695 w 21600"/>
              <a:gd name="T3" fmla="*/ 12158 h 21600"/>
              <a:gd name="T4" fmla="*/ 1816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695" y="0"/>
                </a:lnTo>
                <a:lnTo>
                  <a:pt x="15695" y="4303"/>
                </a:lnTo>
                <a:lnTo>
                  <a:pt x="12427" y="4303"/>
                </a:lnTo>
                <a:cubicBezTo>
                  <a:pt x="5564" y="4303"/>
                  <a:pt x="0" y="7820"/>
                  <a:pt x="0" y="12158"/>
                </a:cubicBezTo>
                <a:lnTo>
                  <a:pt x="0" y="21600"/>
                </a:lnTo>
                <a:lnTo>
                  <a:pt x="3631" y="21600"/>
                </a:lnTo>
                <a:lnTo>
                  <a:pt x="3631" y="12158"/>
                </a:lnTo>
                <a:cubicBezTo>
                  <a:pt x="3631" y="9782"/>
                  <a:pt x="7569" y="7855"/>
                  <a:pt x="12427" y="7855"/>
                </a:cubicBezTo>
                <a:lnTo>
                  <a:pt x="15695" y="7855"/>
                </a:lnTo>
                <a:lnTo>
                  <a:pt x="15695" y="12158"/>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p>
        </p:txBody>
      </p:sp>
      <p:sp>
        <p:nvSpPr>
          <p:cNvPr id="32" name="AutoShape 32"/>
          <p:cNvSpPr>
            <a:spLocks noChangeArrowheads="1"/>
          </p:cNvSpPr>
          <p:nvPr/>
        </p:nvSpPr>
        <p:spPr bwMode="auto">
          <a:xfrm rot="5400000">
            <a:off x="8209756" y="4363244"/>
            <a:ext cx="485775" cy="446088"/>
          </a:xfrm>
          <a:custGeom>
            <a:avLst/>
            <a:gdLst>
              <a:gd name="G0" fmla="+- 15695 0 0"/>
              <a:gd name="G1" fmla="+- 4303 0 0"/>
              <a:gd name="G2" fmla="+- 12158 0 4303"/>
              <a:gd name="G3" fmla="+- G2 0 4303"/>
              <a:gd name="G4" fmla="*/ G3 32768 32059"/>
              <a:gd name="G5" fmla="*/ G4 1 2"/>
              <a:gd name="G6" fmla="+- 21600 0 15695"/>
              <a:gd name="G7" fmla="*/ G6 4303 6079"/>
              <a:gd name="G8" fmla="+- G7 15695 0"/>
              <a:gd name="T0" fmla="*/ 15695 w 21600"/>
              <a:gd name="T1" fmla="*/ 0 h 21600"/>
              <a:gd name="T2" fmla="*/ 15695 w 21600"/>
              <a:gd name="T3" fmla="*/ 12158 h 21600"/>
              <a:gd name="T4" fmla="*/ 1816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695" y="0"/>
                </a:lnTo>
                <a:lnTo>
                  <a:pt x="15695" y="4303"/>
                </a:lnTo>
                <a:lnTo>
                  <a:pt x="12427" y="4303"/>
                </a:lnTo>
                <a:cubicBezTo>
                  <a:pt x="5564" y="4303"/>
                  <a:pt x="0" y="7820"/>
                  <a:pt x="0" y="12158"/>
                </a:cubicBezTo>
                <a:lnTo>
                  <a:pt x="0" y="21600"/>
                </a:lnTo>
                <a:lnTo>
                  <a:pt x="3631" y="21600"/>
                </a:lnTo>
                <a:lnTo>
                  <a:pt x="3631" y="12158"/>
                </a:lnTo>
                <a:cubicBezTo>
                  <a:pt x="3631" y="9782"/>
                  <a:pt x="7569" y="7855"/>
                  <a:pt x="12427" y="7855"/>
                </a:cubicBezTo>
                <a:lnTo>
                  <a:pt x="15695" y="7855"/>
                </a:lnTo>
                <a:lnTo>
                  <a:pt x="15695" y="12158"/>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p>
        </p:txBody>
      </p:sp>
      <p:sp>
        <p:nvSpPr>
          <p:cNvPr id="34" name="AutoShape 34"/>
          <p:cNvSpPr>
            <a:spLocks noChangeArrowheads="1"/>
          </p:cNvSpPr>
          <p:nvPr/>
        </p:nvSpPr>
        <p:spPr bwMode="auto">
          <a:xfrm>
            <a:off x="1117600" y="2982912"/>
            <a:ext cx="6997700" cy="419100"/>
          </a:xfrm>
          <a:prstGeom prst="homePlate">
            <a:avLst>
              <a:gd name="adj" fmla="val 103970"/>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en-US"/>
          </a:p>
        </p:txBody>
      </p:sp>
      <p:sp>
        <p:nvSpPr>
          <p:cNvPr id="35" name="AutoShape 35"/>
          <p:cNvSpPr>
            <a:spLocks noChangeArrowheads="1"/>
          </p:cNvSpPr>
          <p:nvPr/>
        </p:nvSpPr>
        <p:spPr bwMode="auto">
          <a:xfrm>
            <a:off x="1117600" y="3859212"/>
            <a:ext cx="6997700" cy="419100"/>
          </a:xfrm>
          <a:prstGeom prst="homePlate">
            <a:avLst>
              <a:gd name="adj" fmla="val 103970"/>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spcBef>
                <a:spcPct val="50000"/>
              </a:spcBef>
              <a:buSzPct val="75000"/>
            </a:pPr>
            <a:endParaRPr lang="en-AU" sz="2400" b="1">
              <a:solidFill>
                <a:srgbClr val="990000"/>
              </a:solidFill>
              <a:effectLst>
                <a:outerShdw blurRad="38100" dist="38100" dir="2700000" algn="tl">
                  <a:srgbClr val="000000"/>
                </a:outerShdw>
              </a:effectLst>
            </a:endParaRPr>
          </a:p>
        </p:txBody>
      </p:sp>
      <p:sp>
        <p:nvSpPr>
          <p:cNvPr id="36" name="AutoShape 36"/>
          <p:cNvSpPr>
            <a:spLocks noChangeArrowheads="1"/>
          </p:cNvSpPr>
          <p:nvPr/>
        </p:nvSpPr>
        <p:spPr bwMode="auto">
          <a:xfrm>
            <a:off x="1117600" y="4748212"/>
            <a:ext cx="6997700" cy="419100"/>
          </a:xfrm>
          <a:prstGeom prst="homePlate">
            <a:avLst>
              <a:gd name="adj" fmla="val 103970"/>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en-US"/>
          </a:p>
        </p:txBody>
      </p:sp>
      <p:sp>
        <p:nvSpPr>
          <p:cNvPr id="38" name="TextBox 37"/>
          <p:cNvSpPr txBox="1"/>
          <p:nvPr/>
        </p:nvSpPr>
        <p:spPr>
          <a:xfrm>
            <a:off x="5950782" y="5867400"/>
            <a:ext cx="2507418" cy="400110"/>
          </a:xfrm>
          <a:prstGeom prst="rect">
            <a:avLst/>
          </a:prstGeom>
          <a:noFill/>
        </p:spPr>
        <p:txBody>
          <a:bodyPr wrap="none" rtlCol="0">
            <a:spAutoFit/>
          </a:bodyPr>
          <a:lstStyle/>
          <a:p>
            <a:r>
              <a:rPr lang="id-ID" sz="2000" b="1" dirty="0" smtClean="0"/>
              <a:t>the process decide</a:t>
            </a:r>
            <a:endParaRPr lang="id-ID" sz="2000" b="1" dirty="0"/>
          </a:p>
        </p:txBody>
      </p:sp>
      <p:pic>
        <p:nvPicPr>
          <p:cNvPr id="27651" name="Picture 3" descr="I:\Picture\Image Collection\Icons &amp; Logos\Freeicons\PNG_256x256\User.png"/>
          <p:cNvPicPr>
            <a:picLocks noChangeAspect="1" noChangeArrowheads="1"/>
          </p:cNvPicPr>
          <p:nvPr/>
        </p:nvPicPr>
        <p:blipFill>
          <a:blip r:embed="rId3" cstate="print"/>
          <a:srcRect/>
          <a:stretch>
            <a:fillRect/>
          </a:stretch>
        </p:blipFill>
        <p:spPr bwMode="auto">
          <a:xfrm>
            <a:off x="208776" y="2209800"/>
            <a:ext cx="649248" cy="877556"/>
          </a:xfrm>
          <a:prstGeom prst="rect">
            <a:avLst/>
          </a:prstGeom>
          <a:noFill/>
        </p:spPr>
      </p:pic>
      <p:pic>
        <p:nvPicPr>
          <p:cNvPr id="27652" name="Picture 4" descr="I:\Picture\Image Collection\Icons &amp; Logos\Freeicons\PNG_256x256\Sign In.png"/>
          <p:cNvPicPr>
            <a:picLocks noChangeAspect="1" noChangeArrowheads="1"/>
          </p:cNvPicPr>
          <p:nvPr/>
        </p:nvPicPr>
        <p:blipFill>
          <a:blip r:embed="rId4"/>
          <a:srcRect/>
          <a:stretch>
            <a:fillRect/>
          </a:stretch>
        </p:blipFill>
        <p:spPr bwMode="auto">
          <a:xfrm>
            <a:off x="8141586" y="4876800"/>
            <a:ext cx="1002414" cy="1049337"/>
          </a:xfrm>
          <a:prstGeom prst="rect">
            <a:avLst/>
          </a:prstGeom>
          <a:noFill/>
        </p:spPr>
      </p:pic>
      <p:pic>
        <p:nvPicPr>
          <p:cNvPr id="27653" name="Picture 5" descr="I:\Picture\Image Collection\Icons &amp; Logos\Freeicons\PNG_256x256\Contact.png"/>
          <p:cNvPicPr>
            <a:picLocks noChangeAspect="1" noChangeArrowheads="1"/>
          </p:cNvPicPr>
          <p:nvPr/>
        </p:nvPicPr>
        <p:blipFill>
          <a:blip r:embed="rId5" cstate="print"/>
          <a:srcRect/>
          <a:stretch>
            <a:fillRect/>
          </a:stretch>
        </p:blipFill>
        <p:spPr bwMode="auto">
          <a:xfrm>
            <a:off x="6934200" y="1752600"/>
            <a:ext cx="390525" cy="390525"/>
          </a:xfrm>
          <a:prstGeom prst="rect">
            <a:avLst/>
          </a:prstGeom>
          <a:noFill/>
        </p:spPr>
      </p:pic>
      <p:pic>
        <p:nvPicPr>
          <p:cNvPr id="27655" name="Picture 7" descr="I:\Picture\Image Collection\Icons &amp; Logos\VistaCPL\VistaCPL\System.png"/>
          <p:cNvPicPr>
            <a:picLocks noChangeAspect="1" noChangeArrowheads="1"/>
          </p:cNvPicPr>
          <p:nvPr/>
        </p:nvPicPr>
        <p:blipFill>
          <a:blip r:embed="rId6"/>
          <a:srcRect/>
          <a:stretch>
            <a:fillRect/>
          </a:stretch>
        </p:blipFill>
        <p:spPr bwMode="auto">
          <a:xfrm>
            <a:off x="2667000" y="1676400"/>
            <a:ext cx="503237" cy="503237"/>
          </a:xfrm>
          <a:prstGeom prst="rect">
            <a:avLst/>
          </a:prstGeom>
          <a:noFill/>
        </p:spPr>
      </p:pic>
      <p:pic>
        <p:nvPicPr>
          <p:cNvPr id="27656" name="Picture 8" descr="I:\Picture\Image Collection\Icons &amp; Logos\VistaCPL\VistaCPL\Internet Options.png"/>
          <p:cNvPicPr>
            <a:picLocks noChangeAspect="1" noChangeArrowheads="1"/>
          </p:cNvPicPr>
          <p:nvPr/>
        </p:nvPicPr>
        <p:blipFill>
          <a:blip r:embed="rId7" cstate="print"/>
          <a:srcRect/>
          <a:stretch>
            <a:fillRect/>
          </a:stretch>
        </p:blipFill>
        <p:spPr bwMode="auto">
          <a:xfrm>
            <a:off x="4572000" y="1752600"/>
            <a:ext cx="411162" cy="411162"/>
          </a:xfrm>
          <a:prstGeom prst="rect">
            <a:avLst/>
          </a:prstGeom>
          <a:noFill/>
        </p:spPr>
      </p:pic>
      <p:pic>
        <p:nvPicPr>
          <p:cNvPr id="27657" name="Picture 9" descr="I:\Picture\Image Collection\Icons &amp; Logos\VistaCPL\VistaCPL\User Accounts.png"/>
          <p:cNvPicPr>
            <a:picLocks noChangeAspect="1" noChangeArrowheads="1"/>
          </p:cNvPicPr>
          <p:nvPr/>
        </p:nvPicPr>
        <p:blipFill>
          <a:blip r:embed="rId8"/>
          <a:srcRect/>
          <a:stretch>
            <a:fillRect/>
          </a:stretch>
        </p:blipFill>
        <p:spPr bwMode="auto">
          <a:xfrm>
            <a:off x="1371600" y="1752600"/>
            <a:ext cx="427038" cy="4270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15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250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3000"/>
                            </p:stCondLst>
                            <p:childTnLst>
                              <p:par>
                                <p:cTn id="21" presetID="2" presetClass="entr" presetSubtype="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0-#ppt_w/2"/>
                                          </p:val>
                                        </p:tav>
                                        <p:tav tm="100000">
                                          <p:val>
                                            <p:strVal val="#ppt_x"/>
                                          </p:val>
                                        </p:tav>
                                      </p:tavLst>
                                    </p:anim>
                                    <p:anim calcmode="lin" valueType="num">
                                      <p:cBhvr additive="base">
                                        <p:cTn id="24" dur="500" fill="hold"/>
                                        <p:tgtEl>
                                          <p:spTgt spid="34"/>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8"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0-#ppt_w/2"/>
                                          </p:val>
                                        </p:tav>
                                        <p:tav tm="100000">
                                          <p:val>
                                            <p:strVal val="#ppt_x"/>
                                          </p:val>
                                        </p:tav>
                                      </p:tavLst>
                                    </p:anim>
                                    <p:anim calcmode="lin" valueType="num">
                                      <p:cBhvr additive="base">
                                        <p:cTn id="29" dur="500" fill="hold"/>
                                        <p:tgtEl>
                                          <p:spTgt spid="35"/>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 presetClass="entr" presetSubtype="8"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0-#ppt_w/2"/>
                                          </p:val>
                                        </p:tav>
                                        <p:tav tm="100000">
                                          <p:val>
                                            <p:strVal val="#ppt_x"/>
                                          </p:val>
                                        </p:tav>
                                      </p:tavLst>
                                    </p:anim>
                                    <p:anim calcmode="lin" valueType="num">
                                      <p:cBhvr additive="base">
                                        <p:cTn id="34"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34" grpId="0" animBg="1"/>
      <p:bldP spid="35" grpId="0" animBg="1" autoUpdateAnimBg="0"/>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Process-based Model</a:t>
            </a:r>
            <a:endParaRPr lang="id-ID" dirty="0"/>
          </a:p>
        </p:txBody>
      </p:sp>
      <p:pic>
        <p:nvPicPr>
          <p:cNvPr id="28675" name="Picture 3" descr="I:\Picture\Image Collection\I T\Gambar\10190579.jpg"/>
          <p:cNvPicPr>
            <a:picLocks noChangeAspect="1" noChangeArrowheads="1"/>
          </p:cNvPicPr>
          <p:nvPr/>
        </p:nvPicPr>
        <p:blipFill>
          <a:blip r:embed="rId3"/>
          <a:srcRect/>
          <a:stretch>
            <a:fillRect/>
          </a:stretch>
        </p:blipFill>
        <p:spPr bwMode="auto">
          <a:xfrm flipH="1">
            <a:off x="6553200" y="3733800"/>
            <a:ext cx="2300437" cy="1519238"/>
          </a:xfrm>
          <a:prstGeom prst="rect">
            <a:avLst/>
          </a:prstGeom>
          <a:ln>
            <a:noFill/>
          </a:ln>
          <a:effectLst>
            <a:softEdge rad="112500"/>
          </a:effectLst>
        </p:spPr>
      </p:pic>
      <p:sp>
        <p:nvSpPr>
          <p:cNvPr id="5" name="Line 2"/>
          <p:cNvSpPr>
            <a:spLocks noChangeShapeType="1"/>
          </p:cNvSpPr>
          <p:nvPr/>
        </p:nvSpPr>
        <p:spPr bwMode="auto">
          <a:xfrm>
            <a:off x="3719513" y="2627312"/>
            <a:ext cx="376237" cy="1916113"/>
          </a:xfrm>
          <a:prstGeom prst="line">
            <a:avLst/>
          </a:prstGeom>
          <a:noFill/>
          <a:ln w="38100" cap="sq">
            <a:solidFill>
              <a:srgbClr val="92D050"/>
            </a:solidFill>
            <a:round/>
            <a:headEnd/>
            <a:tailEnd/>
          </a:ln>
          <a:effectLst/>
        </p:spPr>
        <p:txBody>
          <a:bodyPr wrap="none">
            <a:spAutoFit/>
          </a:bodyPr>
          <a:lstStyle/>
          <a:p>
            <a:endParaRPr lang="en-US"/>
          </a:p>
        </p:txBody>
      </p:sp>
      <p:sp>
        <p:nvSpPr>
          <p:cNvPr id="6" name="Line 3"/>
          <p:cNvSpPr>
            <a:spLocks noChangeShapeType="1"/>
          </p:cNvSpPr>
          <p:nvPr/>
        </p:nvSpPr>
        <p:spPr bwMode="auto">
          <a:xfrm flipH="1" flipV="1">
            <a:off x="3543300" y="3530600"/>
            <a:ext cx="552450" cy="1025525"/>
          </a:xfrm>
          <a:prstGeom prst="line">
            <a:avLst/>
          </a:prstGeom>
          <a:noFill/>
          <a:ln w="38100" cap="sq">
            <a:solidFill>
              <a:srgbClr val="92D050"/>
            </a:solidFill>
            <a:round/>
            <a:headEnd/>
            <a:tailEnd/>
          </a:ln>
          <a:effectLst/>
        </p:spPr>
        <p:txBody>
          <a:bodyPr>
            <a:spAutoFit/>
          </a:bodyPr>
          <a:lstStyle/>
          <a:p>
            <a:endParaRPr lang="en-US"/>
          </a:p>
        </p:txBody>
      </p:sp>
      <p:sp>
        <p:nvSpPr>
          <p:cNvPr id="7" name="Line 4"/>
          <p:cNvSpPr>
            <a:spLocks noChangeShapeType="1"/>
          </p:cNvSpPr>
          <p:nvPr/>
        </p:nvSpPr>
        <p:spPr bwMode="auto">
          <a:xfrm>
            <a:off x="3544888" y="3540125"/>
            <a:ext cx="238125" cy="1943100"/>
          </a:xfrm>
          <a:prstGeom prst="line">
            <a:avLst/>
          </a:prstGeom>
          <a:noFill/>
          <a:ln w="38100" cap="sq">
            <a:solidFill>
              <a:srgbClr val="92D050"/>
            </a:solidFill>
            <a:round/>
            <a:headEnd/>
            <a:tailEnd type="triangle" w="med" len="med"/>
          </a:ln>
          <a:effectLst/>
        </p:spPr>
        <p:txBody>
          <a:bodyPr>
            <a:spAutoFit/>
          </a:bodyPr>
          <a:lstStyle/>
          <a:p>
            <a:endParaRPr lang="en-US"/>
          </a:p>
        </p:txBody>
      </p:sp>
      <p:pic>
        <p:nvPicPr>
          <p:cNvPr id="28676" name="Picture 4"/>
          <p:cNvPicPr>
            <a:picLocks noChangeAspect="1" noChangeArrowheads="1"/>
          </p:cNvPicPr>
          <p:nvPr/>
        </p:nvPicPr>
        <p:blipFill>
          <a:blip r:embed="rId4"/>
          <a:srcRect/>
          <a:stretch>
            <a:fillRect/>
          </a:stretch>
        </p:blipFill>
        <p:spPr bwMode="auto">
          <a:xfrm>
            <a:off x="609599" y="2348520"/>
            <a:ext cx="2212429" cy="3290280"/>
          </a:xfrm>
          <a:prstGeom prst="rect">
            <a:avLst/>
          </a:prstGeom>
          <a:noFill/>
          <a:ln w="9525">
            <a:noFill/>
            <a:miter lim="800000"/>
            <a:headEnd/>
            <a:tailEnd/>
          </a:ln>
          <a:effectLst/>
        </p:spPr>
      </p:pic>
      <p:pic>
        <p:nvPicPr>
          <p:cNvPr id="28677" name="Picture 5"/>
          <p:cNvPicPr>
            <a:picLocks noChangeAspect="1" noChangeArrowheads="1"/>
          </p:cNvPicPr>
          <p:nvPr/>
        </p:nvPicPr>
        <p:blipFill>
          <a:blip r:embed="rId5"/>
          <a:srcRect/>
          <a:stretch>
            <a:fillRect/>
          </a:stretch>
        </p:blipFill>
        <p:spPr bwMode="auto">
          <a:xfrm>
            <a:off x="4767263" y="1905000"/>
            <a:ext cx="947737" cy="1294796"/>
          </a:xfrm>
          <a:prstGeom prst="rect">
            <a:avLst/>
          </a:prstGeom>
          <a:noFill/>
          <a:ln w="9525">
            <a:noFill/>
            <a:miter lim="800000"/>
            <a:headEnd/>
            <a:tailEnd/>
          </a:ln>
          <a:effectLst/>
        </p:spPr>
      </p:pic>
      <p:pic>
        <p:nvPicPr>
          <p:cNvPr id="15" name="Picture 5"/>
          <p:cNvPicPr>
            <a:picLocks noChangeAspect="1" noChangeArrowheads="1"/>
          </p:cNvPicPr>
          <p:nvPr/>
        </p:nvPicPr>
        <p:blipFill>
          <a:blip r:embed="rId5"/>
          <a:srcRect/>
          <a:stretch>
            <a:fillRect/>
          </a:stretch>
        </p:blipFill>
        <p:spPr bwMode="auto">
          <a:xfrm>
            <a:off x="4800600" y="3276600"/>
            <a:ext cx="947737" cy="1294796"/>
          </a:xfrm>
          <a:prstGeom prst="rect">
            <a:avLst/>
          </a:prstGeom>
          <a:noFill/>
          <a:ln w="9525">
            <a:noFill/>
            <a:miter lim="800000"/>
            <a:headEnd/>
            <a:tailEnd/>
          </a:ln>
          <a:effectLst/>
        </p:spPr>
      </p:pic>
      <p:pic>
        <p:nvPicPr>
          <p:cNvPr id="16" name="Picture 5"/>
          <p:cNvPicPr>
            <a:picLocks noChangeAspect="1" noChangeArrowheads="1"/>
          </p:cNvPicPr>
          <p:nvPr/>
        </p:nvPicPr>
        <p:blipFill>
          <a:blip r:embed="rId5"/>
          <a:srcRect/>
          <a:stretch>
            <a:fillRect/>
          </a:stretch>
        </p:blipFill>
        <p:spPr bwMode="auto">
          <a:xfrm>
            <a:off x="4953000" y="4572000"/>
            <a:ext cx="947737" cy="1294796"/>
          </a:xfrm>
          <a:prstGeom prst="rect">
            <a:avLst/>
          </a:prstGeom>
          <a:noFill/>
          <a:ln w="9525">
            <a:noFill/>
            <a:miter lim="800000"/>
            <a:headEnd/>
            <a:tailEnd/>
          </a:ln>
          <a:effectLst/>
        </p:spPr>
      </p:pic>
      <p:pic>
        <p:nvPicPr>
          <p:cNvPr id="28678" name="Picture 6"/>
          <p:cNvPicPr>
            <a:picLocks noChangeAspect="1" noChangeArrowheads="1"/>
          </p:cNvPicPr>
          <p:nvPr/>
        </p:nvPicPr>
        <p:blipFill>
          <a:blip r:embed="rId6"/>
          <a:srcRect/>
          <a:stretch>
            <a:fillRect/>
          </a:stretch>
        </p:blipFill>
        <p:spPr bwMode="auto">
          <a:xfrm>
            <a:off x="3352800" y="2133600"/>
            <a:ext cx="838200" cy="698500"/>
          </a:xfrm>
          <a:prstGeom prst="rect">
            <a:avLst/>
          </a:prstGeom>
          <a:noFill/>
          <a:ln w="9525">
            <a:noFill/>
            <a:miter lim="800000"/>
            <a:headEnd/>
            <a:tailEnd/>
          </a:ln>
          <a:effectLst/>
        </p:spPr>
      </p:pic>
      <p:pic>
        <p:nvPicPr>
          <p:cNvPr id="18" name="Picture 6"/>
          <p:cNvPicPr>
            <a:picLocks noChangeAspect="1" noChangeArrowheads="1"/>
          </p:cNvPicPr>
          <p:nvPr/>
        </p:nvPicPr>
        <p:blipFill>
          <a:blip r:embed="rId6"/>
          <a:srcRect/>
          <a:stretch>
            <a:fillRect/>
          </a:stretch>
        </p:blipFill>
        <p:spPr bwMode="auto">
          <a:xfrm>
            <a:off x="3352800" y="5486400"/>
            <a:ext cx="838200" cy="698500"/>
          </a:xfrm>
          <a:prstGeom prst="rect">
            <a:avLst/>
          </a:prstGeom>
          <a:noFill/>
          <a:ln w="9525">
            <a:noFill/>
            <a:miter lim="800000"/>
            <a:headEnd/>
            <a:tailEnd/>
          </a:ln>
          <a:effectLst/>
        </p:spPr>
      </p:pic>
      <p:sp>
        <p:nvSpPr>
          <p:cNvPr id="22" name="Right Arrow 21"/>
          <p:cNvSpPr/>
          <p:nvPr/>
        </p:nvSpPr>
        <p:spPr>
          <a:xfrm>
            <a:off x="457200" y="2743200"/>
            <a:ext cx="7162800" cy="6858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dirty="0" smtClean="0"/>
              <a:t>Service Level Management</a:t>
            </a:r>
            <a:endParaRPr lang="id-ID" dirty="0"/>
          </a:p>
        </p:txBody>
      </p:sp>
      <p:sp>
        <p:nvSpPr>
          <p:cNvPr id="23" name="Right Arrow 22"/>
          <p:cNvSpPr/>
          <p:nvPr/>
        </p:nvSpPr>
        <p:spPr>
          <a:xfrm>
            <a:off x="457200" y="3733800"/>
            <a:ext cx="7162800" cy="685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dirty="0" smtClean="0"/>
              <a:t>Change Management</a:t>
            </a:r>
            <a:endParaRPr lang="id-ID" dirty="0"/>
          </a:p>
        </p:txBody>
      </p:sp>
      <p:sp>
        <p:nvSpPr>
          <p:cNvPr id="24" name="Right Arrow 23"/>
          <p:cNvSpPr/>
          <p:nvPr/>
        </p:nvSpPr>
        <p:spPr>
          <a:xfrm>
            <a:off x="457200" y="4648200"/>
            <a:ext cx="7162800" cy="6858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dirty="0" smtClean="0"/>
              <a:t>Problem Management</a:t>
            </a:r>
            <a:endParaRPr lang="id-ID"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Evolution of ITIL</a:t>
            </a:r>
            <a:endParaRPr lang="en-US" dirty="0"/>
          </a:p>
        </p:txBody>
      </p:sp>
      <p:sp>
        <p:nvSpPr>
          <p:cNvPr id="3" name="Content Placeholder 2"/>
          <p:cNvSpPr>
            <a:spLocks noGrp="1"/>
          </p:cNvSpPr>
          <p:nvPr>
            <p:ph idx="1"/>
          </p:nvPr>
        </p:nvSpPr>
        <p:spPr/>
        <p:txBody>
          <a:bodyPr/>
          <a:lstStyle/>
          <a:p>
            <a:r>
              <a:rPr lang="en-US" dirty="0" smtClean="0"/>
              <a:t>Version 1 – individual books</a:t>
            </a:r>
          </a:p>
          <a:p>
            <a:pPr lvl="1"/>
            <a:r>
              <a:rPr lang="en-US" dirty="0" smtClean="0"/>
              <a:t>Very mainframe focused</a:t>
            </a:r>
          </a:p>
          <a:p>
            <a:r>
              <a:rPr lang="en-US" dirty="0" smtClean="0"/>
              <a:t>Version 2 – Integrated process framework</a:t>
            </a:r>
          </a:p>
          <a:p>
            <a:pPr lvl="1"/>
            <a:r>
              <a:rPr lang="en-US" dirty="0" smtClean="0"/>
              <a:t>Service Support &amp; Service Delivery</a:t>
            </a:r>
          </a:p>
          <a:p>
            <a:r>
              <a:rPr lang="en-US" dirty="0" smtClean="0"/>
              <a:t>Version 3 – Service Lifecycle (2007+)</a:t>
            </a:r>
          </a:p>
          <a:p>
            <a:pPr lvl="1"/>
            <a:r>
              <a:rPr lang="en-US" dirty="0" smtClean="0"/>
              <a:t>Service Strategy, Service Design, Service Transition, Service Operation, Continual Service Improvement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Evolution of ITIL</a:t>
            </a:r>
            <a:endParaRPr lang="en-US" dirty="0"/>
          </a:p>
        </p:txBody>
      </p:sp>
      <p:sp>
        <p:nvSpPr>
          <p:cNvPr id="3" name="Content Placeholder 2"/>
          <p:cNvSpPr>
            <a:spLocks noGrp="1"/>
          </p:cNvSpPr>
          <p:nvPr>
            <p:ph idx="1"/>
          </p:nvPr>
        </p:nvSpPr>
        <p:spPr/>
        <p:txBody>
          <a:bodyPr/>
          <a:lstStyle/>
          <a:p>
            <a:r>
              <a:rPr lang="en-US" sz="2800" dirty="0" smtClean="0"/>
              <a:t>Up to 2000 very much concentrated in Northern Europe and more widely adopted in Government</a:t>
            </a:r>
          </a:p>
          <a:p>
            <a:r>
              <a:rPr lang="en-US" sz="2800" dirty="0" smtClean="0"/>
              <a:t>Now</a:t>
            </a:r>
          </a:p>
          <a:p>
            <a:pPr lvl="1"/>
            <a:r>
              <a:rPr lang="en-US" sz="2400" dirty="0" smtClean="0"/>
              <a:t>Adopted across the world – all regions</a:t>
            </a:r>
          </a:p>
          <a:p>
            <a:pPr lvl="1"/>
            <a:r>
              <a:rPr lang="en-US" sz="2400" dirty="0" smtClean="0"/>
              <a:t>Adopted across all industry sectors</a:t>
            </a:r>
          </a:p>
          <a:p>
            <a:pPr lvl="1"/>
            <a:r>
              <a:rPr lang="en-US" sz="2400" dirty="0" smtClean="0"/>
              <a:t>Used by all types of </a:t>
            </a:r>
            <a:r>
              <a:rPr lang="en-US" sz="2400" dirty="0" err="1" smtClean="0"/>
              <a:t>organisations</a:t>
            </a:r>
            <a:r>
              <a:rPr lang="en-US" sz="2400" dirty="0" smtClean="0"/>
              <a:t> (Internal, External service providers)</a:t>
            </a:r>
          </a:p>
          <a:p>
            <a:pPr lvl="1"/>
            <a:r>
              <a:rPr lang="en-US" sz="2400" dirty="0" smtClean="0"/>
              <a:t>Used by </a:t>
            </a:r>
            <a:r>
              <a:rPr lang="en-US" sz="2400" dirty="0" err="1" smtClean="0"/>
              <a:t>organisations</a:t>
            </a:r>
            <a:r>
              <a:rPr lang="en-US" sz="2400" dirty="0" smtClean="0"/>
              <a:t> of all sizes</a:t>
            </a:r>
          </a:p>
          <a:p>
            <a:r>
              <a:rPr lang="en-US" sz="2800" dirty="0" smtClean="0"/>
              <a:t>It is the ‘de-facto’ standard for IT Service Management</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Component of ITIL – V3</a:t>
            </a:r>
            <a:endParaRPr lang="en-US" dirty="0"/>
          </a:p>
        </p:txBody>
      </p:sp>
      <p:sp>
        <p:nvSpPr>
          <p:cNvPr id="10" name="Oval 7"/>
          <p:cNvSpPr>
            <a:spLocks noChangeArrowheads="1"/>
          </p:cNvSpPr>
          <p:nvPr/>
        </p:nvSpPr>
        <p:spPr bwMode="auto">
          <a:xfrm>
            <a:off x="2733675" y="1900238"/>
            <a:ext cx="3889375" cy="3889375"/>
          </a:xfrm>
          <a:prstGeom prst="ellipse">
            <a:avLst/>
          </a:prstGeom>
          <a:solidFill>
            <a:srgbClr val="CCECFF"/>
          </a:solidFill>
          <a:ln w="444500">
            <a:solidFill>
              <a:srgbClr val="00CC99"/>
            </a:solidFill>
            <a:round/>
            <a:headEnd/>
            <a:tailEnd/>
          </a:ln>
          <a:effectLst/>
        </p:spPr>
        <p:txBody>
          <a:bodyPr wrap="none" anchor="ctr"/>
          <a:lstStyle/>
          <a:p>
            <a:pPr algn="ctr" eaLnBrk="1" hangingPunct="1"/>
            <a:endParaRPr lang="en-US" sz="1400">
              <a:solidFill>
                <a:schemeClr val="accent1"/>
              </a:solidFill>
              <a:latin typeface="Futura Hv" pitchFamily="34" charset="0"/>
            </a:endParaRPr>
          </a:p>
        </p:txBody>
      </p:sp>
      <p:sp>
        <p:nvSpPr>
          <p:cNvPr id="11" name="Freeform 8"/>
          <p:cNvSpPr>
            <a:spLocks/>
          </p:cNvSpPr>
          <p:nvPr/>
        </p:nvSpPr>
        <p:spPr bwMode="auto">
          <a:xfrm>
            <a:off x="2959100" y="2981325"/>
            <a:ext cx="1362075" cy="2332038"/>
          </a:xfrm>
          <a:custGeom>
            <a:avLst/>
            <a:gdLst/>
            <a:ahLst/>
            <a:cxnLst>
              <a:cxn ang="0">
                <a:pos x="657" y="1287"/>
              </a:cxn>
              <a:cxn ang="0">
                <a:pos x="858" y="1050"/>
              </a:cxn>
              <a:cxn ang="0">
                <a:pos x="806" y="1027"/>
              </a:cxn>
              <a:cxn ang="0">
                <a:pos x="747" y="991"/>
              </a:cxn>
              <a:cxn ang="0">
                <a:pos x="688" y="944"/>
              </a:cxn>
              <a:cxn ang="0">
                <a:pos x="640" y="893"/>
              </a:cxn>
              <a:cxn ang="0">
                <a:pos x="601" y="840"/>
              </a:cxn>
              <a:cxn ang="0">
                <a:pos x="577" y="798"/>
              </a:cxn>
              <a:cxn ang="0">
                <a:pos x="558" y="756"/>
              </a:cxn>
              <a:cxn ang="0">
                <a:pos x="543" y="713"/>
              </a:cxn>
              <a:cxn ang="0">
                <a:pos x="531" y="671"/>
              </a:cxn>
              <a:cxn ang="0">
                <a:pos x="525" y="623"/>
              </a:cxn>
              <a:cxn ang="0">
                <a:pos x="522" y="583"/>
              </a:cxn>
              <a:cxn ang="0">
                <a:pos x="523" y="535"/>
              </a:cxn>
              <a:cxn ang="0">
                <a:pos x="528" y="498"/>
              </a:cxn>
              <a:cxn ang="0">
                <a:pos x="544" y="447"/>
              </a:cxn>
              <a:cxn ang="0">
                <a:pos x="565" y="400"/>
              </a:cxn>
              <a:cxn ang="0">
                <a:pos x="779" y="507"/>
              </a:cxn>
              <a:cxn ang="0">
                <a:pos x="0" y="55"/>
              </a:cxn>
              <a:cxn ang="0">
                <a:pos x="169" y="175"/>
              </a:cxn>
              <a:cxn ang="0">
                <a:pos x="146" y="221"/>
              </a:cxn>
              <a:cxn ang="0">
                <a:pos x="128" y="265"/>
              </a:cxn>
              <a:cxn ang="0">
                <a:pos x="115" y="301"/>
              </a:cxn>
              <a:cxn ang="0">
                <a:pos x="105" y="338"/>
              </a:cxn>
              <a:cxn ang="0">
                <a:pos x="98" y="373"/>
              </a:cxn>
              <a:cxn ang="0">
                <a:pos x="90" y="408"/>
              </a:cxn>
              <a:cxn ang="0">
                <a:pos x="85" y="451"/>
              </a:cxn>
              <a:cxn ang="0">
                <a:pos x="81" y="491"/>
              </a:cxn>
              <a:cxn ang="0">
                <a:pos x="80" y="537"/>
              </a:cxn>
              <a:cxn ang="0">
                <a:pos x="81" y="578"/>
              </a:cxn>
              <a:cxn ang="0">
                <a:pos x="85" y="614"/>
              </a:cxn>
              <a:cxn ang="0">
                <a:pos x="89" y="658"/>
              </a:cxn>
              <a:cxn ang="0">
                <a:pos x="96" y="700"/>
              </a:cxn>
              <a:cxn ang="0">
                <a:pos x="108" y="752"/>
              </a:cxn>
              <a:cxn ang="0">
                <a:pos x="125" y="814"/>
              </a:cxn>
              <a:cxn ang="0">
                <a:pos x="148" y="872"/>
              </a:cxn>
              <a:cxn ang="0">
                <a:pos x="173" y="930"/>
              </a:cxn>
              <a:cxn ang="0">
                <a:pos x="204" y="985"/>
              </a:cxn>
              <a:cxn ang="0">
                <a:pos x="238" y="1041"/>
              </a:cxn>
              <a:cxn ang="0">
                <a:pos x="275" y="1094"/>
              </a:cxn>
              <a:cxn ang="0">
                <a:pos x="317" y="1145"/>
              </a:cxn>
              <a:cxn ang="0">
                <a:pos x="372" y="1204"/>
              </a:cxn>
              <a:cxn ang="0">
                <a:pos x="432" y="1260"/>
              </a:cxn>
              <a:cxn ang="0">
                <a:pos x="502" y="1312"/>
              </a:cxn>
              <a:cxn ang="0">
                <a:pos x="588" y="1369"/>
              </a:cxn>
              <a:cxn ang="0">
                <a:pos x="665" y="1408"/>
              </a:cxn>
              <a:cxn ang="0">
                <a:pos x="740" y="1441"/>
              </a:cxn>
              <a:cxn ang="0">
                <a:pos x="826" y="1469"/>
              </a:cxn>
            </a:cxnLst>
            <a:rect l="0" t="0" r="r" b="b"/>
            <a:pathLst>
              <a:path w="858" h="1469">
                <a:moveTo>
                  <a:pt x="829" y="1469"/>
                </a:moveTo>
                <a:lnTo>
                  <a:pt x="657" y="1287"/>
                </a:lnTo>
                <a:lnTo>
                  <a:pt x="656" y="1286"/>
                </a:lnTo>
                <a:lnTo>
                  <a:pt x="858" y="1050"/>
                </a:lnTo>
                <a:lnTo>
                  <a:pt x="833" y="1039"/>
                </a:lnTo>
                <a:lnTo>
                  <a:pt x="806" y="1027"/>
                </a:lnTo>
                <a:lnTo>
                  <a:pt x="778" y="1011"/>
                </a:lnTo>
                <a:lnTo>
                  <a:pt x="747" y="991"/>
                </a:lnTo>
                <a:lnTo>
                  <a:pt x="720" y="970"/>
                </a:lnTo>
                <a:lnTo>
                  <a:pt x="688" y="944"/>
                </a:lnTo>
                <a:lnTo>
                  <a:pt x="665" y="921"/>
                </a:lnTo>
                <a:lnTo>
                  <a:pt x="640" y="893"/>
                </a:lnTo>
                <a:lnTo>
                  <a:pt x="619" y="867"/>
                </a:lnTo>
                <a:lnTo>
                  <a:pt x="601" y="840"/>
                </a:lnTo>
                <a:lnTo>
                  <a:pt x="587" y="818"/>
                </a:lnTo>
                <a:lnTo>
                  <a:pt x="577" y="798"/>
                </a:lnTo>
                <a:lnTo>
                  <a:pt x="567" y="777"/>
                </a:lnTo>
                <a:lnTo>
                  <a:pt x="558" y="756"/>
                </a:lnTo>
                <a:lnTo>
                  <a:pt x="549" y="732"/>
                </a:lnTo>
                <a:lnTo>
                  <a:pt x="543" y="713"/>
                </a:lnTo>
                <a:lnTo>
                  <a:pt x="537" y="692"/>
                </a:lnTo>
                <a:lnTo>
                  <a:pt x="531" y="671"/>
                </a:lnTo>
                <a:lnTo>
                  <a:pt x="528" y="649"/>
                </a:lnTo>
                <a:lnTo>
                  <a:pt x="525" y="623"/>
                </a:lnTo>
                <a:lnTo>
                  <a:pt x="522" y="600"/>
                </a:lnTo>
                <a:lnTo>
                  <a:pt x="522" y="583"/>
                </a:lnTo>
                <a:lnTo>
                  <a:pt x="520" y="556"/>
                </a:lnTo>
                <a:lnTo>
                  <a:pt x="523" y="535"/>
                </a:lnTo>
                <a:lnTo>
                  <a:pt x="526" y="517"/>
                </a:lnTo>
                <a:lnTo>
                  <a:pt x="528" y="498"/>
                </a:lnTo>
                <a:lnTo>
                  <a:pt x="536" y="471"/>
                </a:lnTo>
                <a:lnTo>
                  <a:pt x="544" y="447"/>
                </a:lnTo>
                <a:lnTo>
                  <a:pt x="554" y="423"/>
                </a:lnTo>
                <a:lnTo>
                  <a:pt x="565" y="400"/>
                </a:lnTo>
                <a:lnTo>
                  <a:pt x="572" y="387"/>
                </a:lnTo>
                <a:lnTo>
                  <a:pt x="779" y="507"/>
                </a:lnTo>
                <a:lnTo>
                  <a:pt x="560" y="0"/>
                </a:lnTo>
                <a:lnTo>
                  <a:pt x="0" y="55"/>
                </a:lnTo>
                <a:lnTo>
                  <a:pt x="178" y="158"/>
                </a:lnTo>
                <a:lnTo>
                  <a:pt x="169" y="175"/>
                </a:lnTo>
                <a:lnTo>
                  <a:pt x="158" y="197"/>
                </a:lnTo>
                <a:lnTo>
                  <a:pt x="146" y="221"/>
                </a:lnTo>
                <a:lnTo>
                  <a:pt x="136" y="246"/>
                </a:lnTo>
                <a:lnTo>
                  <a:pt x="128" y="265"/>
                </a:lnTo>
                <a:lnTo>
                  <a:pt x="122" y="280"/>
                </a:lnTo>
                <a:lnTo>
                  <a:pt x="115" y="301"/>
                </a:lnTo>
                <a:lnTo>
                  <a:pt x="109" y="323"/>
                </a:lnTo>
                <a:lnTo>
                  <a:pt x="105" y="338"/>
                </a:lnTo>
                <a:lnTo>
                  <a:pt x="100" y="355"/>
                </a:lnTo>
                <a:lnTo>
                  <a:pt x="98" y="373"/>
                </a:lnTo>
                <a:lnTo>
                  <a:pt x="94" y="392"/>
                </a:lnTo>
                <a:lnTo>
                  <a:pt x="90" y="408"/>
                </a:lnTo>
                <a:lnTo>
                  <a:pt x="88" y="428"/>
                </a:lnTo>
                <a:lnTo>
                  <a:pt x="85" y="451"/>
                </a:lnTo>
                <a:lnTo>
                  <a:pt x="83" y="472"/>
                </a:lnTo>
                <a:lnTo>
                  <a:pt x="81" y="491"/>
                </a:lnTo>
                <a:lnTo>
                  <a:pt x="80" y="514"/>
                </a:lnTo>
                <a:lnTo>
                  <a:pt x="80" y="537"/>
                </a:lnTo>
                <a:lnTo>
                  <a:pt x="79" y="557"/>
                </a:lnTo>
                <a:lnTo>
                  <a:pt x="81" y="578"/>
                </a:lnTo>
                <a:lnTo>
                  <a:pt x="82" y="595"/>
                </a:lnTo>
                <a:lnTo>
                  <a:pt x="85" y="614"/>
                </a:lnTo>
                <a:lnTo>
                  <a:pt x="86" y="635"/>
                </a:lnTo>
                <a:lnTo>
                  <a:pt x="89" y="658"/>
                </a:lnTo>
                <a:lnTo>
                  <a:pt x="92" y="680"/>
                </a:lnTo>
                <a:lnTo>
                  <a:pt x="96" y="700"/>
                </a:lnTo>
                <a:lnTo>
                  <a:pt x="100" y="720"/>
                </a:lnTo>
                <a:lnTo>
                  <a:pt x="108" y="752"/>
                </a:lnTo>
                <a:lnTo>
                  <a:pt x="118" y="786"/>
                </a:lnTo>
                <a:lnTo>
                  <a:pt x="125" y="814"/>
                </a:lnTo>
                <a:lnTo>
                  <a:pt x="138" y="848"/>
                </a:lnTo>
                <a:lnTo>
                  <a:pt x="148" y="872"/>
                </a:lnTo>
                <a:lnTo>
                  <a:pt x="160" y="900"/>
                </a:lnTo>
                <a:lnTo>
                  <a:pt x="173" y="930"/>
                </a:lnTo>
                <a:lnTo>
                  <a:pt x="188" y="957"/>
                </a:lnTo>
                <a:lnTo>
                  <a:pt x="204" y="985"/>
                </a:lnTo>
                <a:lnTo>
                  <a:pt x="220" y="1014"/>
                </a:lnTo>
                <a:lnTo>
                  <a:pt x="238" y="1041"/>
                </a:lnTo>
                <a:lnTo>
                  <a:pt x="253" y="1066"/>
                </a:lnTo>
                <a:lnTo>
                  <a:pt x="275" y="1094"/>
                </a:lnTo>
                <a:lnTo>
                  <a:pt x="295" y="1120"/>
                </a:lnTo>
                <a:lnTo>
                  <a:pt x="317" y="1145"/>
                </a:lnTo>
                <a:lnTo>
                  <a:pt x="342" y="1172"/>
                </a:lnTo>
                <a:lnTo>
                  <a:pt x="372" y="1204"/>
                </a:lnTo>
                <a:lnTo>
                  <a:pt x="402" y="1232"/>
                </a:lnTo>
                <a:lnTo>
                  <a:pt x="432" y="1260"/>
                </a:lnTo>
                <a:lnTo>
                  <a:pt x="465" y="1284"/>
                </a:lnTo>
                <a:lnTo>
                  <a:pt x="502" y="1312"/>
                </a:lnTo>
                <a:lnTo>
                  <a:pt x="549" y="1345"/>
                </a:lnTo>
                <a:lnTo>
                  <a:pt x="588" y="1369"/>
                </a:lnTo>
                <a:lnTo>
                  <a:pt x="627" y="1390"/>
                </a:lnTo>
                <a:lnTo>
                  <a:pt x="665" y="1408"/>
                </a:lnTo>
                <a:lnTo>
                  <a:pt x="702" y="1424"/>
                </a:lnTo>
                <a:lnTo>
                  <a:pt x="740" y="1441"/>
                </a:lnTo>
                <a:lnTo>
                  <a:pt x="781" y="1456"/>
                </a:lnTo>
                <a:lnTo>
                  <a:pt x="826" y="1469"/>
                </a:lnTo>
                <a:lnTo>
                  <a:pt x="829" y="1469"/>
                </a:lnTo>
                <a:close/>
              </a:path>
            </a:pathLst>
          </a:custGeom>
          <a:solidFill>
            <a:srgbClr val="FF6600"/>
          </a:solidFill>
          <a:ln w="9525">
            <a:noFill/>
            <a:round/>
            <a:headEnd/>
            <a:tailEnd/>
          </a:ln>
        </p:spPr>
        <p:txBody>
          <a:bodyPr/>
          <a:lstStyle/>
          <a:p>
            <a:endParaRPr lang="en-US"/>
          </a:p>
        </p:txBody>
      </p:sp>
      <p:sp>
        <p:nvSpPr>
          <p:cNvPr id="12" name="Freeform 9"/>
          <p:cNvSpPr>
            <a:spLocks/>
          </p:cNvSpPr>
          <p:nvPr/>
        </p:nvSpPr>
        <p:spPr bwMode="auto">
          <a:xfrm>
            <a:off x="2959100" y="2981325"/>
            <a:ext cx="1362075" cy="2332038"/>
          </a:xfrm>
          <a:custGeom>
            <a:avLst/>
            <a:gdLst/>
            <a:ahLst/>
            <a:cxnLst>
              <a:cxn ang="0">
                <a:pos x="657" y="1287"/>
              </a:cxn>
              <a:cxn ang="0">
                <a:pos x="858" y="1050"/>
              </a:cxn>
              <a:cxn ang="0">
                <a:pos x="806" y="1027"/>
              </a:cxn>
              <a:cxn ang="0">
                <a:pos x="747" y="991"/>
              </a:cxn>
              <a:cxn ang="0">
                <a:pos x="688" y="944"/>
              </a:cxn>
              <a:cxn ang="0">
                <a:pos x="640" y="893"/>
              </a:cxn>
              <a:cxn ang="0">
                <a:pos x="601" y="840"/>
              </a:cxn>
              <a:cxn ang="0">
                <a:pos x="577" y="798"/>
              </a:cxn>
              <a:cxn ang="0">
                <a:pos x="558" y="756"/>
              </a:cxn>
              <a:cxn ang="0">
                <a:pos x="543" y="713"/>
              </a:cxn>
              <a:cxn ang="0">
                <a:pos x="531" y="671"/>
              </a:cxn>
              <a:cxn ang="0">
                <a:pos x="525" y="623"/>
              </a:cxn>
              <a:cxn ang="0">
                <a:pos x="522" y="583"/>
              </a:cxn>
              <a:cxn ang="0">
                <a:pos x="523" y="535"/>
              </a:cxn>
              <a:cxn ang="0">
                <a:pos x="528" y="498"/>
              </a:cxn>
              <a:cxn ang="0">
                <a:pos x="544" y="447"/>
              </a:cxn>
              <a:cxn ang="0">
                <a:pos x="565" y="400"/>
              </a:cxn>
              <a:cxn ang="0">
                <a:pos x="779" y="507"/>
              </a:cxn>
              <a:cxn ang="0">
                <a:pos x="0" y="55"/>
              </a:cxn>
              <a:cxn ang="0">
                <a:pos x="169" y="175"/>
              </a:cxn>
              <a:cxn ang="0">
                <a:pos x="146" y="221"/>
              </a:cxn>
              <a:cxn ang="0">
                <a:pos x="128" y="265"/>
              </a:cxn>
              <a:cxn ang="0">
                <a:pos x="115" y="301"/>
              </a:cxn>
              <a:cxn ang="0">
                <a:pos x="105" y="338"/>
              </a:cxn>
              <a:cxn ang="0">
                <a:pos x="98" y="373"/>
              </a:cxn>
              <a:cxn ang="0">
                <a:pos x="90" y="408"/>
              </a:cxn>
              <a:cxn ang="0">
                <a:pos x="85" y="451"/>
              </a:cxn>
              <a:cxn ang="0">
                <a:pos x="81" y="491"/>
              </a:cxn>
              <a:cxn ang="0">
                <a:pos x="80" y="537"/>
              </a:cxn>
              <a:cxn ang="0">
                <a:pos x="81" y="578"/>
              </a:cxn>
              <a:cxn ang="0">
                <a:pos x="85" y="614"/>
              </a:cxn>
              <a:cxn ang="0">
                <a:pos x="89" y="658"/>
              </a:cxn>
              <a:cxn ang="0">
                <a:pos x="96" y="700"/>
              </a:cxn>
              <a:cxn ang="0">
                <a:pos x="108" y="752"/>
              </a:cxn>
              <a:cxn ang="0">
                <a:pos x="125" y="814"/>
              </a:cxn>
              <a:cxn ang="0">
                <a:pos x="148" y="872"/>
              </a:cxn>
              <a:cxn ang="0">
                <a:pos x="173" y="930"/>
              </a:cxn>
              <a:cxn ang="0">
                <a:pos x="204" y="985"/>
              </a:cxn>
              <a:cxn ang="0">
                <a:pos x="238" y="1041"/>
              </a:cxn>
              <a:cxn ang="0">
                <a:pos x="275" y="1094"/>
              </a:cxn>
              <a:cxn ang="0">
                <a:pos x="317" y="1145"/>
              </a:cxn>
              <a:cxn ang="0">
                <a:pos x="372" y="1204"/>
              </a:cxn>
              <a:cxn ang="0">
                <a:pos x="432" y="1260"/>
              </a:cxn>
              <a:cxn ang="0">
                <a:pos x="502" y="1312"/>
              </a:cxn>
              <a:cxn ang="0">
                <a:pos x="588" y="1369"/>
              </a:cxn>
              <a:cxn ang="0">
                <a:pos x="665" y="1408"/>
              </a:cxn>
              <a:cxn ang="0">
                <a:pos x="740" y="1441"/>
              </a:cxn>
              <a:cxn ang="0">
                <a:pos x="826" y="1469"/>
              </a:cxn>
            </a:cxnLst>
            <a:rect l="0" t="0" r="r" b="b"/>
            <a:pathLst>
              <a:path w="858" h="1469">
                <a:moveTo>
                  <a:pt x="829" y="1469"/>
                </a:moveTo>
                <a:lnTo>
                  <a:pt x="657" y="1287"/>
                </a:lnTo>
                <a:lnTo>
                  <a:pt x="656" y="1286"/>
                </a:lnTo>
                <a:lnTo>
                  <a:pt x="858" y="1050"/>
                </a:lnTo>
                <a:lnTo>
                  <a:pt x="833" y="1039"/>
                </a:lnTo>
                <a:lnTo>
                  <a:pt x="806" y="1027"/>
                </a:lnTo>
                <a:lnTo>
                  <a:pt x="778" y="1011"/>
                </a:lnTo>
                <a:lnTo>
                  <a:pt x="747" y="991"/>
                </a:lnTo>
                <a:lnTo>
                  <a:pt x="720" y="970"/>
                </a:lnTo>
                <a:lnTo>
                  <a:pt x="688" y="944"/>
                </a:lnTo>
                <a:lnTo>
                  <a:pt x="665" y="921"/>
                </a:lnTo>
                <a:lnTo>
                  <a:pt x="640" y="893"/>
                </a:lnTo>
                <a:lnTo>
                  <a:pt x="619" y="867"/>
                </a:lnTo>
                <a:lnTo>
                  <a:pt x="601" y="840"/>
                </a:lnTo>
                <a:lnTo>
                  <a:pt x="587" y="818"/>
                </a:lnTo>
                <a:lnTo>
                  <a:pt x="577" y="798"/>
                </a:lnTo>
                <a:lnTo>
                  <a:pt x="567" y="777"/>
                </a:lnTo>
                <a:lnTo>
                  <a:pt x="558" y="756"/>
                </a:lnTo>
                <a:lnTo>
                  <a:pt x="549" y="732"/>
                </a:lnTo>
                <a:lnTo>
                  <a:pt x="543" y="713"/>
                </a:lnTo>
                <a:lnTo>
                  <a:pt x="537" y="692"/>
                </a:lnTo>
                <a:lnTo>
                  <a:pt x="531" y="671"/>
                </a:lnTo>
                <a:lnTo>
                  <a:pt x="528" y="649"/>
                </a:lnTo>
                <a:lnTo>
                  <a:pt x="525" y="623"/>
                </a:lnTo>
                <a:lnTo>
                  <a:pt x="522" y="600"/>
                </a:lnTo>
                <a:lnTo>
                  <a:pt x="522" y="583"/>
                </a:lnTo>
                <a:lnTo>
                  <a:pt x="520" y="556"/>
                </a:lnTo>
                <a:lnTo>
                  <a:pt x="523" y="535"/>
                </a:lnTo>
                <a:lnTo>
                  <a:pt x="526" y="517"/>
                </a:lnTo>
                <a:lnTo>
                  <a:pt x="528" y="498"/>
                </a:lnTo>
                <a:lnTo>
                  <a:pt x="536" y="471"/>
                </a:lnTo>
                <a:lnTo>
                  <a:pt x="544" y="447"/>
                </a:lnTo>
                <a:lnTo>
                  <a:pt x="554" y="423"/>
                </a:lnTo>
                <a:lnTo>
                  <a:pt x="565" y="400"/>
                </a:lnTo>
                <a:lnTo>
                  <a:pt x="572" y="387"/>
                </a:lnTo>
                <a:lnTo>
                  <a:pt x="779" y="507"/>
                </a:lnTo>
                <a:lnTo>
                  <a:pt x="560" y="0"/>
                </a:lnTo>
                <a:lnTo>
                  <a:pt x="0" y="55"/>
                </a:lnTo>
                <a:lnTo>
                  <a:pt x="178" y="158"/>
                </a:lnTo>
                <a:lnTo>
                  <a:pt x="169" y="175"/>
                </a:lnTo>
                <a:lnTo>
                  <a:pt x="158" y="197"/>
                </a:lnTo>
                <a:lnTo>
                  <a:pt x="146" y="221"/>
                </a:lnTo>
                <a:lnTo>
                  <a:pt x="136" y="246"/>
                </a:lnTo>
                <a:lnTo>
                  <a:pt x="128" y="265"/>
                </a:lnTo>
                <a:lnTo>
                  <a:pt x="122" y="280"/>
                </a:lnTo>
                <a:lnTo>
                  <a:pt x="115" y="301"/>
                </a:lnTo>
                <a:lnTo>
                  <a:pt x="109" y="323"/>
                </a:lnTo>
                <a:lnTo>
                  <a:pt x="105" y="338"/>
                </a:lnTo>
                <a:lnTo>
                  <a:pt x="100" y="355"/>
                </a:lnTo>
                <a:lnTo>
                  <a:pt x="98" y="373"/>
                </a:lnTo>
                <a:lnTo>
                  <a:pt x="94" y="392"/>
                </a:lnTo>
                <a:lnTo>
                  <a:pt x="90" y="408"/>
                </a:lnTo>
                <a:lnTo>
                  <a:pt x="88" y="428"/>
                </a:lnTo>
                <a:lnTo>
                  <a:pt x="85" y="451"/>
                </a:lnTo>
                <a:lnTo>
                  <a:pt x="83" y="472"/>
                </a:lnTo>
                <a:lnTo>
                  <a:pt x="81" y="491"/>
                </a:lnTo>
                <a:lnTo>
                  <a:pt x="80" y="514"/>
                </a:lnTo>
                <a:lnTo>
                  <a:pt x="80" y="537"/>
                </a:lnTo>
                <a:lnTo>
                  <a:pt x="79" y="557"/>
                </a:lnTo>
                <a:lnTo>
                  <a:pt x="81" y="578"/>
                </a:lnTo>
                <a:lnTo>
                  <a:pt x="82" y="595"/>
                </a:lnTo>
                <a:lnTo>
                  <a:pt x="85" y="614"/>
                </a:lnTo>
                <a:lnTo>
                  <a:pt x="86" y="635"/>
                </a:lnTo>
                <a:lnTo>
                  <a:pt x="89" y="658"/>
                </a:lnTo>
                <a:lnTo>
                  <a:pt x="92" y="680"/>
                </a:lnTo>
                <a:lnTo>
                  <a:pt x="96" y="700"/>
                </a:lnTo>
                <a:lnTo>
                  <a:pt x="100" y="720"/>
                </a:lnTo>
                <a:lnTo>
                  <a:pt x="108" y="752"/>
                </a:lnTo>
                <a:lnTo>
                  <a:pt x="118" y="786"/>
                </a:lnTo>
                <a:lnTo>
                  <a:pt x="125" y="814"/>
                </a:lnTo>
                <a:lnTo>
                  <a:pt x="138" y="848"/>
                </a:lnTo>
                <a:lnTo>
                  <a:pt x="148" y="872"/>
                </a:lnTo>
                <a:lnTo>
                  <a:pt x="160" y="900"/>
                </a:lnTo>
                <a:lnTo>
                  <a:pt x="173" y="930"/>
                </a:lnTo>
                <a:lnTo>
                  <a:pt x="188" y="957"/>
                </a:lnTo>
                <a:lnTo>
                  <a:pt x="204" y="985"/>
                </a:lnTo>
                <a:lnTo>
                  <a:pt x="220" y="1014"/>
                </a:lnTo>
                <a:lnTo>
                  <a:pt x="238" y="1041"/>
                </a:lnTo>
                <a:lnTo>
                  <a:pt x="253" y="1066"/>
                </a:lnTo>
                <a:lnTo>
                  <a:pt x="275" y="1094"/>
                </a:lnTo>
                <a:lnTo>
                  <a:pt x="295" y="1120"/>
                </a:lnTo>
                <a:lnTo>
                  <a:pt x="317" y="1145"/>
                </a:lnTo>
                <a:lnTo>
                  <a:pt x="342" y="1172"/>
                </a:lnTo>
                <a:lnTo>
                  <a:pt x="372" y="1204"/>
                </a:lnTo>
                <a:lnTo>
                  <a:pt x="402" y="1232"/>
                </a:lnTo>
                <a:lnTo>
                  <a:pt x="432" y="1260"/>
                </a:lnTo>
                <a:lnTo>
                  <a:pt x="465" y="1284"/>
                </a:lnTo>
                <a:lnTo>
                  <a:pt x="502" y="1312"/>
                </a:lnTo>
                <a:lnTo>
                  <a:pt x="549" y="1345"/>
                </a:lnTo>
                <a:lnTo>
                  <a:pt x="588" y="1369"/>
                </a:lnTo>
                <a:lnTo>
                  <a:pt x="627" y="1390"/>
                </a:lnTo>
                <a:lnTo>
                  <a:pt x="665" y="1408"/>
                </a:lnTo>
                <a:lnTo>
                  <a:pt x="702" y="1424"/>
                </a:lnTo>
                <a:lnTo>
                  <a:pt x="740" y="1441"/>
                </a:lnTo>
                <a:lnTo>
                  <a:pt x="781" y="1456"/>
                </a:lnTo>
                <a:lnTo>
                  <a:pt x="826" y="1469"/>
                </a:lnTo>
                <a:lnTo>
                  <a:pt x="829" y="1469"/>
                </a:lnTo>
                <a:close/>
              </a:path>
            </a:pathLst>
          </a:custGeom>
          <a:noFill/>
          <a:ln w="4763" cap="rnd">
            <a:solidFill>
              <a:srgbClr val="FF6600"/>
            </a:solidFill>
            <a:prstDash val="solid"/>
            <a:round/>
            <a:headEnd/>
            <a:tailEnd/>
          </a:ln>
        </p:spPr>
        <p:txBody>
          <a:bodyPr/>
          <a:lstStyle/>
          <a:p>
            <a:endParaRPr lang="en-US"/>
          </a:p>
        </p:txBody>
      </p:sp>
      <p:sp>
        <p:nvSpPr>
          <p:cNvPr id="13" name="Freeform 10"/>
          <p:cNvSpPr>
            <a:spLocks/>
          </p:cNvSpPr>
          <p:nvPr/>
        </p:nvSpPr>
        <p:spPr bwMode="auto">
          <a:xfrm>
            <a:off x="3525838" y="2289175"/>
            <a:ext cx="2717800" cy="1344613"/>
          </a:xfrm>
          <a:custGeom>
            <a:avLst/>
            <a:gdLst/>
            <a:ahLst/>
            <a:cxnLst>
              <a:cxn ang="0">
                <a:pos x="254" y="256"/>
              </a:cxn>
              <a:cxn ang="0">
                <a:pos x="369" y="565"/>
              </a:cxn>
              <a:cxn ang="0">
                <a:pos x="417" y="529"/>
              </a:cxn>
              <a:cxn ang="0">
                <a:pos x="479" y="495"/>
              </a:cxn>
              <a:cxn ang="0">
                <a:pos x="551" y="466"/>
              </a:cxn>
              <a:cxn ang="0">
                <a:pos x="623" y="449"/>
              </a:cxn>
              <a:cxn ang="0">
                <a:pos x="691" y="440"/>
              </a:cxn>
              <a:cxn ang="0">
                <a:pos x="742" y="441"/>
              </a:cxn>
              <a:cxn ang="0">
                <a:pos x="790" y="446"/>
              </a:cxn>
              <a:cxn ang="0">
                <a:pos x="836" y="455"/>
              </a:cxn>
              <a:cxn ang="0">
                <a:pos x="880" y="466"/>
              </a:cxn>
              <a:cxn ang="0">
                <a:pos x="928" y="487"/>
              </a:cxn>
              <a:cxn ang="0">
                <a:pos x="966" y="505"/>
              </a:cxn>
              <a:cxn ang="0">
                <a:pos x="1009" y="530"/>
              </a:cxn>
              <a:cxn ang="0">
                <a:pos x="1041" y="555"/>
              </a:cxn>
              <a:cxn ang="0">
                <a:pos x="1079" y="597"/>
              </a:cxn>
              <a:cxn ang="0">
                <a:pos x="1111" y="641"/>
              </a:cxn>
              <a:cxn ang="0">
                <a:pos x="906" y="779"/>
              </a:cxn>
              <a:cxn ang="0">
                <a:pos x="1712" y="306"/>
              </a:cxn>
              <a:cxn ang="0">
                <a:pos x="1518" y="398"/>
              </a:cxn>
              <a:cxn ang="0">
                <a:pos x="1487" y="352"/>
              </a:cxn>
              <a:cxn ang="0">
                <a:pos x="1456" y="312"/>
              </a:cxn>
              <a:cxn ang="0">
                <a:pos x="1430" y="281"/>
              </a:cxn>
              <a:cxn ang="0">
                <a:pos x="1401" y="253"/>
              </a:cxn>
              <a:cxn ang="0">
                <a:pos x="1372" y="227"/>
              </a:cxn>
              <a:cxn ang="0">
                <a:pos x="1344" y="202"/>
              </a:cxn>
              <a:cxn ang="0">
                <a:pos x="1307" y="175"/>
              </a:cxn>
              <a:cxn ang="0">
                <a:pos x="1272" y="150"/>
              </a:cxn>
              <a:cxn ang="0">
                <a:pos x="1232" y="124"/>
              </a:cxn>
              <a:cxn ang="0">
                <a:pos x="1193" y="104"/>
              </a:cxn>
              <a:cxn ang="0">
                <a:pos x="1158" y="87"/>
              </a:cxn>
              <a:cxn ang="0">
                <a:pos x="1116" y="68"/>
              </a:cxn>
              <a:cxn ang="0">
                <a:pos x="1074" y="53"/>
              </a:cxn>
              <a:cxn ang="0">
                <a:pos x="1020" y="36"/>
              </a:cxn>
              <a:cxn ang="0">
                <a:pos x="955" y="19"/>
              </a:cxn>
              <a:cxn ang="0">
                <a:pos x="890" y="9"/>
              </a:cxn>
              <a:cxn ang="0">
                <a:pos x="824" y="1"/>
              </a:cxn>
              <a:cxn ang="0">
                <a:pos x="759" y="1"/>
              </a:cxn>
              <a:cxn ang="0">
                <a:pos x="690" y="2"/>
              </a:cxn>
              <a:cxn ang="0">
                <a:pos x="623" y="8"/>
              </a:cxn>
              <a:cxn ang="0">
                <a:pos x="555" y="19"/>
              </a:cxn>
              <a:cxn ang="0">
                <a:pos x="473" y="38"/>
              </a:cxn>
              <a:cxn ang="0">
                <a:pos x="391" y="64"/>
              </a:cxn>
              <a:cxn ang="0">
                <a:pos x="309" y="100"/>
              </a:cxn>
              <a:cxn ang="0">
                <a:pos x="214" y="149"/>
              </a:cxn>
              <a:cxn ang="0">
                <a:pos x="138" y="199"/>
              </a:cxn>
              <a:cxn ang="0">
                <a:pos x="70" y="250"/>
              </a:cxn>
              <a:cxn ang="0">
                <a:pos x="1" y="314"/>
              </a:cxn>
            </a:cxnLst>
            <a:rect l="0" t="0" r="r" b="b"/>
            <a:pathLst>
              <a:path w="1712" h="847">
                <a:moveTo>
                  <a:pt x="0" y="316"/>
                </a:moveTo>
                <a:lnTo>
                  <a:pt x="254" y="256"/>
                </a:lnTo>
                <a:lnTo>
                  <a:pt x="255" y="255"/>
                </a:lnTo>
                <a:lnTo>
                  <a:pt x="369" y="565"/>
                </a:lnTo>
                <a:lnTo>
                  <a:pt x="391" y="548"/>
                </a:lnTo>
                <a:lnTo>
                  <a:pt x="417" y="529"/>
                </a:lnTo>
                <a:lnTo>
                  <a:pt x="445" y="513"/>
                </a:lnTo>
                <a:lnTo>
                  <a:pt x="479" y="495"/>
                </a:lnTo>
                <a:lnTo>
                  <a:pt x="512" y="481"/>
                </a:lnTo>
                <a:lnTo>
                  <a:pt x="551" y="466"/>
                </a:lnTo>
                <a:lnTo>
                  <a:pt x="584" y="456"/>
                </a:lnTo>
                <a:lnTo>
                  <a:pt x="623" y="449"/>
                </a:lnTo>
                <a:lnTo>
                  <a:pt x="657" y="443"/>
                </a:lnTo>
                <a:lnTo>
                  <a:pt x="691" y="440"/>
                </a:lnTo>
                <a:lnTo>
                  <a:pt x="718" y="440"/>
                </a:lnTo>
                <a:lnTo>
                  <a:pt x="742" y="441"/>
                </a:lnTo>
                <a:lnTo>
                  <a:pt x="765" y="443"/>
                </a:lnTo>
                <a:lnTo>
                  <a:pt x="790" y="446"/>
                </a:lnTo>
                <a:lnTo>
                  <a:pt x="816" y="450"/>
                </a:lnTo>
                <a:lnTo>
                  <a:pt x="836" y="455"/>
                </a:lnTo>
                <a:lnTo>
                  <a:pt x="859" y="460"/>
                </a:lnTo>
                <a:lnTo>
                  <a:pt x="880" y="466"/>
                </a:lnTo>
                <a:lnTo>
                  <a:pt x="903" y="475"/>
                </a:lnTo>
                <a:lnTo>
                  <a:pt x="928" y="487"/>
                </a:lnTo>
                <a:lnTo>
                  <a:pt x="950" y="495"/>
                </a:lnTo>
                <a:lnTo>
                  <a:pt x="966" y="505"/>
                </a:lnTo>
                <a:lnTo>
                  <a:pt x="992" y="517"/>
                </a:lnTo>
                <a:lnTo>
                  <a:pt x="1009" y="530"/>
                </a:lnTo>
                <a:lnTo>
                  <a:pt x="1024" y="542"/>
                </a:lnTo>
                <a:lnTo>
                  <a:pt x="1041" y="555"/>
                </a:lnTo>
                <a:lnTo>
                  <a:pt x="1061" y="576"/>
                </a:lnTo>
                <a:lnTo>
                  <a:pt x="1079" y="597"/>
                </a:lnTo>
                <a:lnTo>
                  <a:pt x="1096" y="618"/>
                </a:lnTo>
                <a:lnTo>
                  <a:pt x="1111" y="641"/>
                </a:lnTo>
                <a:lnTo>
                  <a:pt x="1120" y="653"/>
                </a:lnTo>
                <a:lnTo>
                  <a:pt x="906" y="779"/>
                </a:lnTo>
                <a:lnTo>
                  <a:pt x="1480" y="847"/>
                </a:lnTo>
                <a:lnTo>
                  <a:pt x="1712" y="306"/>
                </a:lnTo>
                <a:lnTo>
                  <a:pt x="1528" y="414"/>
                </a:lnTo>
                <a:lnTo>
                  <a:pt x="1518" y="398"/>
                </a:lnTo>
                <a:lnTo>
                  <a:pt x="1503" y="375"/>
                </a:lnTo>
                <a:lnTo>
                  <a:pt x="1487" y="352"/>
                </a:lnTo>
                <a:lnTo>
                  <a:pt x="1470" y="330"/>
                </a:lnTo>
                <a:lnTo>
                  <a:pt x="1456" y="312"/>
                </a:lnTo>
                <a:lnTo>
                  <a:pt x="1445" y="299"/>
                </a:lnTo>
                <a:lnTo>
                  <a:pt x="1430" y="281"/>
                </a:lnTo>
                <a:lnTo>
                  <a:pt x="1412" y="264"/>
                </a:lnTo>
                <a:lnTo>
                  <a:pt x="1401" y="253"/>
                </a:lnTo>
                <a:lnTo>
                  <a:pt x="1387" y="239"/>
                </a:lnTo>
                <a:lnTo>
                  <a:pt x="1372" y="227"/>
                </a:lnTo>
                <a:lnTo>
                  <a:pt x="1357" y="214"/>
                </a:lnTo>
                <a:lnTo>
                  <a:pt x="1344" y="202"/>
                </a:lnTo>
                <a:lnTo>
                  <a:pt x="1327" y="189"/>
                </a:lnTo>
                <a:lnTo>
                  <a:pt x="1307" y="175"/>
                </a:lnTo>
                <a:lnTo>
                  <a:pt x="1290" y="162"/>
                </a:lnTo>
                <a:lnTo>
                  <a:pt x="1272" y="150"/>
                </a:lnTo>
                <a:lnTo>
                  <a:pt x="1252" y="136"/>
                </a:lnTo>
                <a:lnTo>
                  <a:pt x="1232" y="124"/>
                </a:lnTo>
                <a:lnTo>
                  <a:pt x="1214" y="113"/>
                </a:lnTo>
                <a:lnTo>
                  <a:pt x="1193" y="104"/>
                </a:lnTo>
                <a:lnTo>
                  <a:pt x="1177" y="95"/>
                </a:lnTo>
                <a:lnTo>
                  <a:pt x="1158" y="87"/>
                </a:lnTo>
                <a:lnTo>
                  <a:pt x="1139" y="78"/>
                </a:lnTo>
                <a:lnTo>
                  <a:pt x="1116" y="68"/>
                </a:lnTo>
                <a:lnTo>
                  <a:pt x="1094" y="60"/>
                </a:lnTo>
                <a:lnTo>
                  <a:pt x="1074" y="53"/>
                </a:lnTo>
                <a:lnTo>
                  <a:pt x="1054" y="46"/>
                </a:lnTo>
                <a:lnTo>
                  <a:pt x="1020" y="36"/>
                </a:lnTo>
                <a:lnTo>
                  <a:pt x="984" y="27"/>
                </a:lnTo>
                <a:lnTo>
                  <a:pt x="955" y="19"/>
                </a:lnTo>
                <a:lnTo>
                  <a:pt x="917" y="13"/>
                </a:lnTo>
                <a:lnTo>
                  <a:pt x="890" y="9"/>
                </a:lnTo>
                <a:lnTo>
                  <a:pt x="859" y="5"/>
                </a:lnTo>
                <a:lnTo>
                  <a:pt x="824" y="1"/>
                </a:lnTo>
                <a:lnTo>
                  <a:pt x="793" y="0"/>
                </a:lnTo>
                <a:lnTo>
                  <a:pt x="759" y="1"/>
                </a:lnTo>
                <a:lnTo>
                  <a:pt x="724" y="0"/>
                </a:lnTo>
                <a:lnTo>
                  <a:pt x="690" y="2"/>
                </a:lnTo>
                <a:lnTo>
                  <a:pt x="659" y="3"/>
                </a:lnTo>
                <a:lnTo>
                  <a:pt x="623" y="8"/>
                </a:lnTo>
                <a:lnTo>
                  <a:pt x="589" y="12"/>
                </a:lnTo>
                <a:lnTo>
                  <a:pt x="555" y="19"/>
                </a:lnTo>
                <a:lnTo>
                  <a:pt x="518" y="28"/>
                </a:lnTo>
                <a:lnTo>
                  <a:pt x="473" y="38"/>
                </a:lnTo>
                <a:lnTo>
                  <a:pt x="432" y="51"/>
                </a:lnTo>
                <a:lnTo>
                  <a:pt x="391" y="64"/>
                </a:lnTo>
                <a:lnTo>
                  <a:pt x="354" y="81"/>
                </a:lnTo>
                <a:lnTo>
                  <a:pt x="309" y="100"/>
                </a:lnTo>
                <a:lnTo>
                  <a:pt x="255" y="126"/>
                </a:lnTo>
                <a:lnTo>
                  <a:pt x="214" y="149"/>
                </a:lnTo>
                <a:lnTo>
                  <a:pt x="174" y="173"/>
                </a:lnTo>
                <a:lnTo>
                  <a:pt x="138" y="199"/>
                </a:lnTo>
                <a:lnTo>
                  <a:pt x="105" y="224"/>
                </a:lnTo>
                <a:lnTo>
                  <a:pt x="70" y="250"/>
                </a:lnTo>
                <a:lnTo>
                  <a:pt x="36" y="280"/>
                </a:lnTo>
                <a:lnTo>
                  <a:pt x="1" y="314"/>
                </a:lnTo>
                <a:lnTo>
                  <a:pt x="0" y="316"/>
                </a:lnTo>
                <a:close/>
              </a:path>
            </a:pathLst>
          </a:custGeom>
          <a:solidFill>
            <a:srgbClr val="800000"/>
          </a:solidFill>
          <a:ln w="9525">
            <a:noFill/>
            <a:round/>
            <a:headEnd/>
            <a:tailEnd/>
          </a:ln>
        </p:spPr>
        <p:txBody>
          <a:bodyPr/>
          <a:lstStyle/>
          <a:p>
            <a:endParaRPr lang="en-US"/>
          </a:p>
        </p:txBody>
      </p:sp>
      <p:sp>
        <p:nvSpPr>
          <p:cNvPr id="14" name="Freeform 11"/>
          <p:cNvSpPr>
            <a:spLocks/>
          </p:cNvSpPr>
          <p:nvPr/>
        </p:nvSpPr>
        <p:spPr bwMode="auto">
          <a:xfrm>
            <a:off x="3525838" y="2289175"/>
            <a:ext cx="2717800" cy="1344613"/>
          </a:xfrm>
          <a:custGeom>
            <a:avLst/>
            <a:gdLst/>
            <a:ahLst/>
            <a:cxnLst>
              <a:cxn ang="0">
                <a:pos x="254" y="256"/>
              </a:cxn>
              <a:cxn ang="0">
                <a:pos x="369" y="565"/>
              </a:cxn>
              <a:cxn ang="0">
                <a:pos x="417" y="529"/>
              </a:cxn>
              <a:cxn ang="0">
                <a:pos x="479" y="495"/>
              </a:cxn>
              <a:cxn ang="0">
                <a:pos x="551" y="466"/>
              </a:cxn>
              <a:cxn ang="0">
                <a:pos x="623" y="449"/>
              </a:cxn>
              <a:cxn ang="0">
                <a:pos x="691" y="440"/>
              </a:cxn>
              <a:cxn ang="0">
                <a:pos x="742" y="441"/>
              </a:cxn>
              <a:cxn ang="0">
                <a:pos x="790" y="446"/>
              </a:cxn>
              <a:cxn ang="0">
                <a:pos x="836" y="455"/>
              </a:cxn>
              <a:cxn ang="0">
                <a:pos x="880" y="466"/>
              </a:cxn>
              <a:cxn ang="0">
                <a:pos x="928" y="487"/>
              </a:cxn>
              <a:cxn ang="0">
                <a:pos x="966" y="505"/>
              </a:cxn>
              <a:cxn ang="0">
                <a:pos x="1009" y="530"/>
              </a:cxn>
              <a:cxn ang="0">
                <a:pos x="1041" y="555"/>
              </a:cxn>
              <a:cxn ang="0">
                <a:pos x="1079" y="597"/>
              </a:cxn>
              <a:cxn ang="0">
                <a:pos x="1111" y="641"/>
              </a:cxn>
              <a:cxn ang="0">
                <a:pos x="906" y="779"/>
              </a:cxn>
              <a:cxn ang="0">
                <a:pos x="1712" y="306"/>
              </a:cxn>
              <a:cxn ang="0">
                <a:pos x="1518" y="398"/>
              </a:cxn>
              <a:cxn ang="0">
                <a:pos x="1487" y="352"/>
              </a:cxn>
              <a:cxn ang="0">
                <a:pos x="1456" y="312"/>
              </a:cxn>
              <a:cxn ang="0">
                <a:pos x="1430" y="281"/>
              </a:cxn>
              <a:cxn ang="0">
                <a:pos x="1401" y="253"/>
              </a:cxn>
              <a:cxn ang="0">
                <a:pos x="1372" y="227"/>
              </a:cxn>
              <a:cxn ang="0">
                <a:pos x="1344" y="202"/>
              </a:cxn>
              <a:cxn ang="0">
                <a:pos x="1307" y="175"/>
              </a:cxn>
              <a:cxn ang="0">
                <a:pos x="1272" y="150"/>
              </a:cxn>
              <a:cxn ang="0">
                <a:pos x="1232" y="124"/>
              </a:cxn>
              <a:cxn ang="0">
                <a:pos x="1193" y="104"/>
              </a:cxn>
              <a:cxn ang="0">
                <a:pos x="1158" y="87"/>
              </a:cxn>
              <a:cxn ang="0">
                <a:pos x="1116" y="68"/>
              </a:cxn>
              <a:cxn ang="0">
                <a:pos x="1074" y="53"/>
              </a:cxn>
              <a:cxn ang="0">
                <a:pos x="1020" y="36"/>
              </a:cxn>
              <a:cxn ang="0">
                <a:pos x="955" y="19"/>
              </a:cxn>
              <a:cxn ang="0">
                <a:pos x="890" y="9"/>
              </a:cxn>
              <a:cxn ang="0">
                <a:pos x="824" y="1"/>
              </a:cxn>
              <a:cxn ang="0">
                <a:pos x="759" y="1"/>
              </a:cxn>
              <a:cxn ang="0">
                <a:pos x="690" y="2"/>
              </a:cxn>
              <a:cxn ang="0">
                <a:pos x="623" y="8"/>
              </a:cxn>
              <a:cxn ang="0">
                <a:pos x="555" y="19"/>
              </a:cxn>
              <a:cxn ang="0">
                <a:pos x="473" y="38"/>
              </a:cxn>
              <a:cxn ang="0">
                <a:pos x="391" y="64"/>
              </a:cxn>
              <a:cxn ang="0">
                <a:pos x="309" y="100"/>
              </a:cxn>
              <a:cxn ang="0">
                <a:pos x="214" y="149"/>
              </a:cxn>
              <a:cxn ang="0">
                <a:pos x="138" y="199"/>
              </a:cxn>
              <a:cxn ang="0">
                <a:pos x="70" y="250"/>
              </a:cxn>
              <a:cxn ang="0">
                <a:pos x="1" y="314"/>
              </a:cxn>
            </a:cxnLst>
            <a:rect l="0" t="0" r="r" b="b"/>
            <a:pathLst>
              <a:path w="1712" h="847">
                <a:moveTo>
                  <a:pt x="0" y="316"/>
                </a:moveTo>
                <a:lnTo>
                  <a:pt x="254" y="256"/>
                </a:lnTo>
                <a:lnTo>
                  <a:pt x="255" y="255"/>
                </a:lnTo>
                <a:lnTo>
                  <a:pt x="369" y="565"/>
                </a:lnTo>
                <a:lnTo>
                  <a:pt x="391" y="548"/>
                </a:lnTo>
                <a:lnTo>
                  <a:pt x="417" y="529"/>
                </a:lnTo>
                <a:lnTo>
                  <a:pt x="445" y="513"/>
                </a:lnTo>
                <a:lnTo>
                  <a:pt x="479" y="495"/>
                </a:lnTo>
                <a:lnTo>
                  <a:pt x="512" y="481"/>
                </a:lnTo>
                <a:lnTo>
                  <a:pt x="551" y="466"/>
                </a:lnTo>
                <a:lnTo>
                  <a:pt x="584" y="456"/>
                </a:lnTo>
                <a:lnTo>
                  <a:pt x="623" y="449"/>
                </a:lnTo>
                <a:lnTo>
                  <a:pt x="657" y="443"/>
                </a:lnTo>
                <a:lnTo>
                  <a:pt x="691" y="440"/>
                </a:lnTo>
                <a:lnTo>
                  <a:pt x="718" y="440"/>
                </a:lnTo>
                <a:lnTo>
                  <a:pt x="742" y="441"/>
                </a:lnTo>
                <a:lnTo>
                  <a:pt x="765" y="443"/>
                </a:lnTo>
                <a:lnTo>
                  <a:pt x="790" y="446"/>
                </a:lnTo>
                <a:lnTo>
                  <a:pt x="816" y="450"/>
                </a:lnTo>
                <a:lnTo>
                  <a:pt x="836" y="455"/>
                </a:lnTo>
                <a:lnTo>
                  <a:pt x="859" y="460"/>
                </a:lnTo>
                <a:lnTo>
                  <a:pt x="880" y="466"/>
                </a:lnTo>
                <a:lnTo>
                  <a:pt x="903" y="475"/>
                </a:lnTo>
                <a:lnTo>
                  <a:pt x="928" y="487"/>
                </a:lnTo>
                <a:lnTo>
                  <a:pt x="950" y="495"/>
                </a:lnTo>
                <a:lnTo>
                  <a:pt x="966" y="505"/>
                </a:lnTo>
                <a:lnTo>
                  <a:pt x="992" y="517"/>
                </a:lnTo>
                <a:lnTo>
                  <a:pt x="1009" y="530"/>
                </a:lnTo>
                <a:lnTo>
                  <a:pt x="1024" y="542"/>
                </a:lnTo>
                <a:lnTo>
                  <a:pt x="1041" y="555"/>
                </a:lnTo>
                <a:lnTo>
                  <a:pt x="1061" y="576"/>
                </a:lnTo>
                <a:lnTo>
                  <a:pt x="1079" y="597"/>
                </a:lnTo>
                <a:lnTo>
                  <a:pt x="1096" y="618"/>
                </a:lnTo>
                <a:lnTo>
                  <a:pt x="1111" y="641"/>
                </a:lnTo>
                <a:lnTo>
                  <a:pt x="1120" y="653"/>
                </a:lnTo>
                <a:lnTo>
                  <a:pt x="906" y="779"/>
                </a:lnTo>
                <a:lnTo>
                  <a:pt x="1480" y="847"/>
                </a:lnTo>
                <a:lnTo>
                  <a:pt x="1712" y="306"/>
                </a:lnTo>
                <a:lnTo>
                  <a:pt x="1528" y="414"/>
                </a:lnTo>
                <a:lnTo>
                  <a:pt x="1518" y="398"/>
                </a:lnTo>
                <a:lnTo>
                  <a:pt x="1503" y="375"/>
                </a:lnTo>
                <a:lnTo>
                  <a:pt x="1487" y="352"/>
                </a:lnTo>
                <a:lnTo>
                  <a:pt x="1470" y="330"/>
                </a:lnTo>
                <a:lnTo>
                  <a:pt x="1456" y="312"/>
                </a:lnTo>
                <a:lnTo>
                  <a:pt x="1445" y="299"/>
                </a:lnTo>
                <a:lnTo>
                  <a:pt x="1430" y="281"/>
                </a:lnTo>
                <a:lnTo>
                  <a:pt x="1412" y="264"/>
                </a:lnTo>
                <a:lnTo>
                  <a:pt x="1401" y="253"/>
                </a:lnTo>
                <a:lnTo>
                  <a:pt x="1387" y="239"/>
                </a:lnTo>
                <a:lnTo>
                  <a:pt x="1372" y="227"/>
                </a:lnTo>
                <a:lnTo>
                  <a:pt x="1357" y="214"/>
                </a:lnTo>
                <a:lnTo>
                  <a:pt x="1344" y="202"/>
                </a:lnTo>
                <a:lnTo>
                  <a:pt x="1327" y="189"/>
                </a:lnTo>
                <a:lnTo>
                  <a:pt x="1307" y="175"/>
                </a:lnTo>
                <a:lnTo>
                  <a:pt x="1290" y="162"/>
                </a:lnTo>
                <a:lnTo>
                  <a:pt x="1272" y="150"/>
                </a:lnTo>
                <a:lnTo>
                  <a:pt x="1252" y="136"/>
                </a:lnTo>
                <a:lnTo>
                  <a:pt x="1232" y="124"/>
                </a:lnTo>
                <a:lnTo>
                  <a:pt x="1214" y="113"/>
                </a:lnTo>
                <a:lnTo>
                  <a:pt x="1193" y="104"/>
                </a:lnTo>
                <a:lnTo>
                  <a:pt x="1177" y="95"/>
                </a:lnTo>
                <a:lnTo>
                  <a:pt x="1158" y="87"/>
                </a:lnTo>
                <a:lnTo>
                  <a:pt x="1139" y="78"/>
                </a:lnTo>
                <a:lnTo>
                  <a:pt x="1116" y="68"/>
                </a:lnTo>
                <a:lnTo>
                  <a:pt x="1094" y="60"/>
                </a:lnTo>
                <a:lnTo>
                  <a:pt x="1074" y="53"/>
                </a:lnTo>
                <a:lnTo>
                  <a:pt x="1054" y="46"/>
                </a:lnTo>
                <a:lnTo>
                  <a:pt x="1020" y="36"/>
                </a:lnTo>
                <a:lnTo>
                  <a:pt x="984" y="27"/>
                </a:lnTo>
                <a:lnTo>
                  <a:pt x="955" y="19"/>
                </a:lnTo>
                <a:lnTo>
                  <a:pt x="917" y="13"/>
                </a:lnTo>
                <a:lnTo>
                  <a:pt x="890" y="9"/>
                </a:lnTo>
                <a:lnTo>
                  <a:pt x="859" y="5"/>
                </a:lnTo>
                <a:lnTo>
                  <a:pt x="824" y="1"/>
                </a:lnTo>
                <a:lnTo>
                  <a:pt x="793" y="0"/>
                </a:lnTo>
                <a:lnTo>
                  <a:pt x="759" y="1"/>
                </a:lnTo>
                <a:lnTo>
                  <a:pt x="724" y="0"/>
                </a:lnTo>
                <a:lnTo>
                  <a:pt x="690" y="2"/>
                </a:lnTo>
                <a:lnTo>
                  <a:pt x="659" y="3"/>
                </a:lnTo>
                <a:lnTo>
                  <a:pt x="623" y="8"/>
                </a:lnTo>
                <a:lnTo>
                  <a:pt x="589" y="12"/>
                </a:lnTo>
                <a:lnTo>
                  <a:pt x="555" y="19"/>
                </a:lnTo>
                <a:lnTo>
                  <a:pt x="518" y="28"/>
                </a:lnTo>
                <a:lnTo>
                  <a:pt x="473" y="38"/>
                </a:lnTo>
                <a:lnTo>
                  <a:pt x="432" y="51"/>
                </a:lnTo>
                <a:lnTo>
                  <a:pt x="391" y="64"/>
                </a:lnTo>
                <a:lnTo>
                  <a:pt x="354" y="81"/>
                </a:lnTo>
                <a:lnTo>
                  <a:pt x="309" y="100"/>
                </a:lnTo>
                <a:lnTo>
                  <a:pt x="255" y="126"/>
                </a:lnTo>
                <a:lnTo>
                  <a:pt x="214" y="149"/>
                </a:lnTo>
                <a:lnTo>
                  <a:pt x="174" y="173"/>
                </a:lnTo>
                <a:lnTo>
                  <a:pt x="138" y="199"/>
                </a:lnTo>
                <a:lnTo>
                  <a:pt x="105" y="224"/>
                </a:lnTo>
                <a:lnTo>
                  <a:pt x="70" y="250"/>
                </a:lnTo>
                <a:lnTo>
                  <a:pt x="36" y="280"/>
                </a:lnTo>
                <a:lnTo>
                  <a:pt x="1" y="314"/>
                </a:lnTo>
                <a:lnTo>
                  <a:pt x="0" y="316"/>
                </a:lnTo>
                <a:close/>
              </a:path>
            </a:pathLst>
          </a:custGeom>
          <a:noFill/>
          <a:ln w="4763" cap="rnd">
            <a:solidFill>
              <a:srgbClr val="800000"/>
            </a:solidFill>
            <a:prstDash val="solid"/>
            <a:round/>
            <a:headEnd/>
            <a:tailEnd/>
          </a:ln>
        </p:spPr>
        <p:txBody>
          <a:bodyPr/>
          <a:lstStyle/>
          <a:p>
            <a:endParaRPr lang="en-US"/>
          </a:p>
        </p:txBody>
      </p:sp>
      <p:sp>
        <p:nvSpPr>
          <p:cNvPr id="15" name="Rectangle 12"/>
          <p:cNvSpPr>
            <a:spLocks noChangeArrowheads="1"/>
          </p:cNvSpPr>
          <p:nvPr/>
        </p:nvSpPr>
        <p:spPr bwMode="auto">
          <a:xfrm>
            <a:off x="4565650" y="2473325"/>
            <a:ext cx="542925" cy="212725"/>
          </a:xfrm>
          <a:prstGeom prst="rect">
            <a:avLst/>
          </a:prstGeom>
          <a:noFill/>
          <a:ln w="9525">
            <a:noFill/>
            <a:miter lim="800000"/>
            <a:headEnd/>
            <a:tailEnd/>
          </a:ln>
        </p:spPr>
        <p:txBody>
          <a:bodyPr wrap="none" lIns="0" tIns="0" rIns="0" bIns="0">
            <a:spAutoFit/>
          </a:bodyPr>
          <a:lstStyle/>
          <a:p>
            <a:pPr eaLnBrk="1" hangingPunct="1"/>
            <a:r>
              <a:rPr lang="en-US" sz="1400" i="1">
                <a:solidFill>
                  <a:srgbClr val="FFFFFF"/>
                </a:solidFill>
                <a:latin typeface="Futura Hv" pitchFamily="34" charset="0"/>
              </a:rPr>
              <a:t>Service</a:t>
            </a:r>
            <a:endParaRPr lang="en-US" sz="1400">
              <a:latin typeface="Futura Hv" pitchFamily="34" charset="0"/>
            </a:endParaRPr>
          </a:p>
        </p:txBody>
      </p:sp>
      <p:sp>
        <p:nvSpPr>
          <p:cNvPr id="16" name="Rectangle 13"/>
          <p:cNvSpPr>
            <a:spLocks noChangeArrowheads="1"/>
          </p:cNvSpPr>
          <p:nvPr/>
        </p:nvSpPr>
        <p:spPr bwMode="auto">
          <a:xfrm>
            <a:off x="4573588" y="2643188"/>
            <a:ext cx="515937" cy="212725"/>
          </a:xfrm>
          <a:prstGeom prst="rect">
            <a:avLst/>
          </a:prstGeom>
          <a:noFill/>
          <a:ln w="9525">
            <a:noFill/>
            <a:miter lim="800000"/>
            <a:headEnd/>
            <a:tailEnd/>
          </a:ln>
        </p:spPr>
        <p:txBody>
          <a:bodyPr wrap="none" lIns="0" tIns="0" rIns="0" bIns="0">
            <a:spAutoFit/>
          </a:bodyPr>
          <a:lstStyle/>
          <a:p>
            <a:pPr eaLnBrk="1" hangingPunct="1"/>
            <a:r>
              <a:rPr lang="en-US" sz="1400" i="1">
                <a:solidFill>
                  <a:srgbClr val="FFFFFF"/>
                </a:solidFill>
                <a:latin typeface="Futura Hv" pitchFamily="34" charset="0"/>
              </a:rPr>
              <a:t>Design</a:t>
            </a:r>
            <a:endParaRPr lang="en-US" sz="1400">
              <a:latin typeface="Futura Hv" pitchFamily="34" charset="0"/>
            </a:endParaRPr>
          </a:p>
        </p:txBody>
      </p:sp>
      <p:sp>
        <p:nvSpPr>
          <p:cNvPr id="17" name="Freeform 14"/>
          <p:cNvSpPr>
            <a:spLocks/>
          </p:cNvSpPr>
          <p:nvPr/>
        </p:nvSpPr>
        <p:spPr bwMode="auto">
          <a:xfrm>
            <a:off x="3902075" y="3087688"/>
            <a:ext cx="1554163" cy="1547812"/>
          </a:xfrm>
          <a:custGeom>
            <a:avLst/>
            <a:gdLst/>
            <a:ahLst/>
            <a:cxnLst>
              <a:cxn ang="0">
                <a:pos x="277" y="972"/>
              </a:cxn>
              <a:cxn ang="0">
                <a:pos x="373" y="961"/>
              </a:cxn>
              <a:cxn ang="0">
                <a:pos x="491" y="975"/>
              </a:cxn>
              <a:cxn ang="0">
                <a:pos x="612" y="958"/>
              </a:cxn>
              <a:cxn ang="0">
                <a:pos x="748" y="901"/>
              </a:cxn>
              <a:cxn ang="0">
                <a:pos x="856" y="809"/>
              </a:cxn>
              <a:cxn ang="0">
                <a:pos x="933" y="691"/>
              </a:cxn>
              <a:cxn ang="0">
                <a:pos x="971" y="580"/>
              </a:cxn>
              <a:cxn ang="0">
                <a:pos x="979" y="461"/>
              </a:cxn>
              <a:cxn ang="0">
                <a:pos x="956" y="340"/>
              </a:cxn>
              <a:cxn ang="0">
                <a:pos x="929" y="271"/>
              </a:cxn>
              <a:cxn ang="0">
                <a:pos x="892" y="210"/>
              </a:cxn>
              <a:cxn ang="0">
                <a:pos x="847" y="155"/>
              </a:cxn>
              <a:cxn ang="0">
                <a:pos x="737" y="68"/>
              </a:cxn>
              <a:cxn ang="0">
                <a:pos x="606" y="15"/>
              </a:cxn>
              <a:cxn ang="0">
                <a:pos x="537" y="3"/>
              </a:cxn>
              <a:cxn ang="0">
                <a:pos x="465" y="1"/>
              </a:cxn>
              <a:cxn ang="0">
                <a:pos x="391" y="11"/>
              </a:cxn>
              <a:cxn ang="0">
                <a:pos x="296" y="41"/>
              </a:cxn>
              <a:cxn ang="0">
                <a:pos x="231" y="75"/>
              </a:cxn>
              <a:cxn ang="0">
                <a:pos x="174" y="116"/>
              </a:cxn>
              <a:cxn ang="0">
                <a:pos x="94" y="203"/>
              </a:cxn>
              <a:cxn ang="0">
                <a:pos x="28" y="327"/>
              </a:cxn>
              <a:cxn ang="0">
                <a:pos x="5" y="419"/>
              </a:cxn>
              <a:cxn ang="0">
                <a:pos x="0" y="490"/>
              </a:cxn>
              <a:cxn ang="0">
                <a:pos x="5" y="563"/>
              </a:cxn>
              <a:cxn ang="0">
                <a:pos x="32" y="660"/>
              </a:cxn>
              <a:cxn ang="0">
                <a:pos x="104" y="789"/>
              </a:cxn>
              <a:cxn ang="0">
                <a:pos x="210" y="888"/>
              </a:cxn>
              <a:cxn ang="0">
                <a:pos x="359" y="702"/>
              </a:cxn>
              <a:cxn ang="0">
                <a:pos x="303" y="657"/>
              </a:cxn>
              <a:cxn ang="0">
                <a:pos x="263" y="598"/>
              </a:cxn>
              <a:cxn ang="0">
                <a:pos x="241" y="526"/>
              </a:cxn>
              <a:cxn ang="0">
                <a:pos x="240" y="452"/>
              </a:cxn>
              <a:cxn ang="0">
                <a:pos x="262" y="382"/>
              </a:cxn>
              <a:cxn ang="0">
                <a:pos x="302" y="322"/>
              </a:cxn>
              <a:cxn ang="0">
                <a:pos x="357" y="275"/>
              </a:cxn>
              <a:cxn ang="0">
                <a:pos x="426" y="245"/>
              </a:cxn>
              <a:cxn ang="0">
                <a:pos x="501" y="237"/>
              </a:cxn>
              <a:cxn ang="0">
                <a:pos x="573" y="251"/>
              </a:cxn>
              <a:cxn ang="0">
                <a:pos x="637" y="284"/>
              </a:cxn>
              <a:cxn ang="0">
                <a:pos x="689" y="335"/>
              </a:cxn>
              <a:cxn ang="0">
                <a:pos x="725" y="399"/>
              </a:cxn>
              <a:cxn ang="0">
                <a:pos x="741" y="474"/>
              </a:cxn>
              <a:cxn ang="0">
                <a:pos x="734" y="547"/>
              </a:cxn>
              <a:cxn ang="0">
                <a:pos x="706" y="614"/>
              </a:cxn>
              <a:cxn ang="0">
                <a:pos x="660" y="671"/>
              </a:cxn>
              <a:cxn ang="0">
                <a:pos x="600" y="713"/>
              </a:cxn>
              <a:cxn ang="0">
                <a:pos x="518" y="736"/>
              </a:cxn>
              <a:cxn ang="0">
                <a:pos x="416" y="728"/>
              </a:cxn>
            </a:cxnLst>
            <a:rect l="0" t="0" r="r" b="b"/>
            <a:pathLst>
              <a:path w="979" h="975">
                <a:moveTo>
                  <a:pt x="435" y="695"/>
                </a:moveTo>
                <a:lnTo>
                  <a:pt x="276" y="784"/>
                </a:lnTo>
                <a:lnTo>
                  <a:pt x="277" y="972"/>
                </a:lnTo>
                <a:lnTo>
                  <a:pt x="297" y="937"/>
                </a:lnTo>
                <a:lnTo>
                  <a:pt x="335" y="950"/>
                </a:lnTo>
                <a:lnTo>
                  <a:pt x="373" y="961"/>
                </a:lnTo>
                <a:lnTo>
                  <a:pt x="412" y="969"/>
                </a:lnTo>
                <a:lnTo>
                  <a:pt x="450" y="973"/>
                </a:lnTo>
                <a:lnTo>
                  <a:pt x="491" y="975"/>
                </a:lnTo>
                <a:lnTo>
                  <a:pt x="531" y="973"/>
                </a:lnTo>
                <a:lnTo>
                  <a:pt x="572" y="968"/>
                </a:lnTo>
                <a:lnTo>
                  <a:pt x="612" y="958"/>
                </a:lnTo>
                <a:lnTo>
                  <a:pt x="661" y="944"/>
                </a:lnTo>
                <a:lnTo>
                  <a:pt x="706" y="924"/>
                </a:lnTo>
                <a:lnTo>
                  <a:pt x="748" y="901"/>
                </a:lnTo>
                <a:lnTo>
                  <a:pt x="787" y="874"/>
                </a:lnTo>
                <a:lnTo>
                  <a:pt x="823" y="843"/>
                </a:lnTo>
                <a:lnTo>
                  <a:pt x="856" y="809"/>
                </a:lnTo>
                <a:lnTo>
                  <a:pt x="886" y="772"/>
                </a:lnTo>
                <a:lnTo>
                  <a:pt x="911" y="733"/>
                </a:lnTo>
                <a:lnTo>
                  <a:pt x="933" y="691"/>
                </a:lnTo>
                <a:lnTo>
                  <a:pt x="951" y="647"/>
                </a:lnTo>
                <a:lnTo>
                  <a:pt x="964" y="603"/>
                </a:lnTo>
                <a:lnTo>
                  <a:pt x="971" y="580"/>
                </a:lnTo>
                <a:lnTo>
                  <a:pt x="974" y="557"/>
                </a:lnTo>
                <a:lnTo>
                  <a:pt x="978" y="509"/>
                </a:lnTo>
                <a:lnTo>
                  <a:pt x="979" y="461"/>
                </a:lnTo>
                <a:lnTo>
                  <a:pt x="973" y="413"/>
                </a:lnTo>
                <a:lnTo>
                  <a:pt x="962" y="364"/>
                </a:lnTo>
                <a:lnTo>
                  <a:pt x="956" y="340"/>
                </a:lnTo>
                <a:lnTo>
                  <a:pt x="948" y="316"/>
                </a:lnTo>
                <a:lnTo>
                  <a:pt x="939" y="294"/>
                </a:lnTo>
                <a:lnTo>
                  <a:pt x="929" y="271"/>
                </a:lnTo>
                <a:lnTo>
                  <a:pt x="918" y="250"/>
                </a:lnTo>
                <a:lnTo>
                  <a:pt x="905" y="229"/>
                </a:lnTo>
                <a:lnTo>
                  <a:pt x="892" y="210"/>
                </a:lnTo>
                <a:lnTo>
                  <a:pt x="878" y="191"/>
                </a:lnTo>
                <a:lnTo>
                  <a:pt x="864" y="171"/>
                </a:lnTo>
                <a:lnTo>
                  <a:pt x="847" y="155"/>
                </a:lnTo>
                <a:lnTo>
                  <a:pt x="814" y="122"/>
                </a:lnTo>
                <a:lnTo>
                  <a:pt x="776" y="93"/>
                </a:lnTo>
                <a:lnTo>
                  <a:pt x="737" y="68"/>
                </a:lnTo>
                <a:lnTo>
                  <a:pt x="696" y="46"/>
                </a:lnTo>
                <a:lnTo>
                  <a:pt x="652" y="27"/>
                </a:lnTo>
                <a:lnTo>
                  <a:pt x="606" y="15"/>
                </a:lnTo>
                <a:lnTo>
                  <a:pt x="583" y="9"/>
                </a:lnTo>
                <a:lnTo>
                  <a:pt x="560" y="6"/>
                </a:lnTo>
                <a:lnTo>
                  <a:pt x="537" y="3"/>
                </a:lnTo>
                <a:lnTo>
                  <a:pt x="513" y="1"/>
                </a:lnTo>
                <a:lnTo>
                  <a:pt x="488" y="0"/>
                </a:lnTo>
                <a:lnTo>
                  <a:pt x="465" y="1"/>
                </a:lnTo>
                <a:lnTo>
                  <a:pt x="440" y="3"/>
                </a:lnTo>
                <a:lnTo>
                  <a:pt x="416" y="7"/>
                </a:lnTo>
                <a:lnTo>
                  <a:pt x="391" y="11"/>
                </a:lnTo>
                <a:lnTo>
                  <a:pt x="366" y="17"/>
                </a:lnTo>
                <a:lnTo>
                  <a:pt x="319" y="32"/>
                </a:lnTo>
                <a:lnTo>
                  <a:pt x="296" y="41"/>
                </a:lnTo>
                <a:lnTo>
                  <a:pt x="274" y="51"/>
                </a:lnTo>
                <a:lnTo>
                  <a:pt x="253" y="62"/>
                </a:lnTo>
                <a:lnTo>
                  <a:pt x="231" y="75"/>
                </a:lnTo>
                <a:lnTo>
                  <a:pt x="211" y="88"/>
                </a:lnTo>
                <a:lnTo>
                  <a:pt x="192" y="102"/>
                </a:lnTo>
                <a:lnTo>
                  <a:pt x="174" y="116"/>
                </a:lnTo>
                <a:lnTo>
                  <a:pt x="156" y="133"/>
                </a:lnTo>
                <a:lnTo>
                  <a:pt x="123" y="166"/>
                </a:lnTo>
                <a:lnTo>
                  <a:pt x="94" y="203"/>
                </a:lnTo>
                <a:lnTo>
                  <a:pt x="68" y="243"/>
                </a:lnTo>
                <a:lnTo>
                  <a:pt x="46" y="284"/>
                </a:lnTo>
                <a:lnTo>
                  <a:pt x="28" y="327"/>
                </a:lnTo>
                <a:lnTo>
                  <a:pt x="15" y="373"/>
                </a:lnTo>
                <a:lnTo>
                  <a:pt x="9" y="395"/>
                </a:lnTo>
                <a:lnTo>
                  <a:pt x="5" y="419"/>
                </a:lnTo>
                <a:lnTo>
                  <a:pt x="2" y="443"/>
                </a:lnTo>
                <a:lnTo>
                  <a:pt x="1" y="466"/>
                </a:lnTo>
                <a:lnTo>
                  <a:pt x="0" y="490"/>
                </a:lnTo>
                <a:lnTo>
                  <a:pt x="0" y="514"/>
                </a:lnTo>
                <a:lnTo>
                  <a:pt x="3" y="539"/>
                </a:lnTo>
                <a:lnTo>
                  <a:pt x="5" y="563"/>
                </a:lnTo>
                <a:lnTo>
                  <a:pt x="10" y="587"/>
                </a:lnTo>
                <a:lnTo>
                  <a:pt x="16" y="612"/>
                </a:lnTo>
                <a:lnTo>
                  <a:pt x="32" y="660"/>
                </a:lnTo>
                <a:lnTo>
                  <a:pt x="51" y="706"/>
                </a:lnTo>
                <a:lnTo>
                  <a:pt x="76" y="749"/>
                </a:lnTo>
                <a:lnTo>
                  <a:pt x="104" y="789"/>
                </a:lnTo>
                <a:lnTo>
                  <a:pt x="136" y="825"/>
                </a:lnTo>
                <a:lnTo>
                  <a:pt x="171" y="859"/>
                </a:lnTo>
                <a:lnTo>
                  <a:pt x="210" y="888"/>
                </a:lnTo>
                <a:lnTo>
                  <a:pt x="250" y="913"/>
                </a:lnTo>
                <a:lnTo>
                  <a:pt x="250" y="764"/>
                </a:lnTo>
                <a:lnTo>
                  <a:pt x="359" y="702"/>
                </a:lnTo>
                <a:lnTo>
                  <a:pt x="339" y="689"/>
                </a:lnTo>
                <a:lnTo>
                  <a:pt x="321" y="674"/>
                </a:lnTo>
                <a:lnTo>
                  <a:pt x="303" y="657"/>
                </a:lnTo>
                <a:lnTo>
                  <a:pt x="288" y="639"/>
                </a:lnTo>
                <a:lnTo>
                  <a:pt x="275" y="619"/>
                </a:lnTo>
                <a:lnTo>
                  <a:pt x="263" y="598"/>
                </a:lnTo>
                <a:lnTo>
                  <a:pt x="253" y="575"/>
                </a:lnTo>
                <a:lnTo>
                  <a:pt x="246" y="552"/>
                </a:lnTo>
                <a:lnTo>
                  <a:pt x="241" y="526"/>
                </a:lnTo>
                <a:lnTo>
                  <a:pt x="239" y="501"/>
                </a:lnTo>
                <a:lnTo>
                  <a:pt x="238" y="477"/>
                </a:lnTo>
                <a:lnTo>
                  <a:pt x="240" y="452"/>
                </a:lnTo>
                <a:lnTo>
                  <a:pt x="245" y="429"/>
                </a:lnTo>
                <a:lnTo>
                  <a:pt x="252" y="405"/>
                </a:lnTo>
                <a:lnTo>
                  <a:pt x="262" y="382"/>
                </a:lnTo>
                <a:lnTo>
                  <a:pt x="273" y="361"/>
                </a:lnTo>
                <a:lnTo>
                  <a:pt x="287" y="341"/>
                </a:lnTo>
                <a:lnTo>
                  <a:pt x="302" y="322"/>
                </a:lnTo>
                <a:lnTo>
                  <a:pt x="319" y="305"/>
                </a:lnTo>
                <a:lnTo>
                  <a:pt x="336" y="290"/>
                </a:lnTo>
                <a:lnTo>
                  <a:pt x="357" y="275"/>
                </a:lnTo>
                <a:lnTo>
                  <a:pt x="379" y="262"/>
                </a:lnTo>
                <a:lnTo>
                  <a:pt x="401" y="254"/>
                </a:lnTo>
                <a:lnTo>
                  <a:pt x="426" y="245"/>
                </a:lnTo>
                <a:lnTo>
                  <a:pt x="452" y="240"/>
                </a:lnTo>
                <a:lnTo>
                  <a:pt x="476" y="237"/>
                </a:lnTo>
                <a:lnTo>
                  <a:pt x="501" y="237"/>
                </a:lnTo>
                <a:lnTo>
                  <a:pt x="526" y="240"/>
                </a:lnTo>
                <a:lnTo>
                  <a:pt x="549" y="245"/>
                </a:lnTo>
                <a:lnTo>
                  <a:pt x="573" y="251"/>
                </a:lnTo>
                <a:lnTo>
                  <a:pt x="595" y="260"/>
                </a:lnTo>
                <a:lnTo>
                  <a:pt x="617" y="271"/>
                </a:lnTo>
                <a:lnTo>
                  <a:pt x="637" y="284"/>
                </a:lnTo>
                <a:lnTo>
                  <a:pt x="655" y="299"/>
                </a:lnTo>
                <a:lnTo>
                  <a:pt x="674" y="317"/>
                </a:lnTo>
                <a:lnTo>
                  <a:pt x="689" y="335"/>
                </a:lnTo>
                <a:lnTo>
                  <a:pt x="704" y="355"/>
                </a:lnTo>
                <a:lnTo>
                  <a:pt x="716" y="377"/>
                </a:lnTo>
                <a:lnTo>
                  <a:pt x="725" y="399"/>
                </a:lnTo>
                <a:lnTo>
                  <a:pt x="733" y="424"/>
                </a:lnTo>
                <a:lnTo>
                  <a:pt x="738" y="449"/>
                </a:lnTo>
                <a:lnTo>
                  <a:pt x="741" y="474"/>
                </a:lnTo>
                <a:lnTo>
                  <a:pt x="741" y="498"/>
                </a:lnTo>
                <a:lnTo>
                  <a:pt x="739" y="523"/>
                </a:lnTo>
                <a:lnTo>
                  <a:pt x="734" y="547"/>
                </a:lnTo>
                <a:lnTo>
                  <a:pt x="726" y="570"/>
                </a:lnTo>
                <a:lnTo>
                  <a:pt x="717" y="592"/>
                </a:lnTo>
                <a:lnTo>
                  <a:pt x="706" y="614"/>
                </a:lnTo>
                <a:lnTo>
                  <a:pt x="693" y="634"/>
                </a:lnTo>
                <a:lnTo>
                  <a:pt x="678" y="653"/>
                </a:lnTo>
                <a:lnTo>
                  <a:pt x="660" y="671"/>
                </a:lnTo>
                <a:lnTo>
                  <a:pt x="643" y="686"/>
                </a:lnTo>
                <a:lnTo>
                  <a:pt x="622" y="701"/>
                </a:lnTo>
                <a:lnTo>
                  <a:pt x="600" y="713"/>
                </a:lnTo>
                <a:lnTo>
                  <a:pt x="578" y="722"/>
                </a:lnTo>
                <a:lnTo>
                  <a:pt x="553" y="730"/>
                </a:lnTo>
                <a:lnTo>
                  <a:pt x="518" y="736"/>
                </a:lnTo>
                <a:lnTo>
                  <a:pt x="483" y="738"/>
                </a:lnTo>
                <a:lnTo>
                  <a:pt x="449" y="735"/>
                </a:lnTo>
                <a:lnTo>
                  <a:pt x="416" y="728"/>
                </a:lnTo>
                <a:lnTo>
                  <a:pt x="435" y="695"/>
                </a:lnTo>
                <a:close/>
              </a:path>
            </a:pathLst>
          </a:custGeom>
          <a:solidFill>
            <a:srgbClr val="008080"/>
          </a:solidFill>
          <a:ln w="9525">
            <a:noFill/>
            <a:round/>
            <a:headEnd/>
            <a:tailEnd/>
          </a:ln>
        </p:spPr>
        <p:txBody>
          <a:bodyPr/>
          <a:lstStyle/>
          <a:p>
            <a:endParaRPr lang="en-US"/>
          </a:p>
        </p:txBody>
      </p:sp>
      <p:sp>
        <p:nvSpPr>
          <p:cNvPr id="18" name="Freeform 15"/>
          <p:cNvSpPr>
            <a:spLocks/>
          </p:cNvSpPr>
          <p:nvPr/>
        </p:nvSpPr>
        <p:spPr bwMode="auto">
          <a:xfrm>
            <a:off x="3902075" y="3087688"/>
            <a:ext cx="1554163" cy="1547812"/>
          </a:xfrm>
          <a:custGeom>
            <a:avLst/>
            <a:gdLst/>
            <a:ahLst/>
            <a:cxnLst>
              <a:cxn ang="0">
                <a:pos x="277" y="972"/>
              </a:cxn>
              <a:cxn ang="0">
                <a:pos x="373" y="961"/>
              </a:cxn>
              <a:cxn ang="0">
                <a:pos x="491" y="975"/>
              </a:cxn>
              <a:cxn ang="0">
                <a:pos x="612" y="958"/>
              </a:cxn>
              <a:cxn ang="0">
                <a:pos x="748" y="901"/>
              </a:cxn>
              <a:cxn ang="0">
                <a:pos x="856" y="809"/>
              </a:cxn>
              <a:cxn ang="0">
                <a:pos x="933" y="691"/>
              </a:cxn>
              <a:cxn ang="0">
                <a:pos x="971" y="580"/>
              </a:cxn>
              <a:cxn ang="0">
                <a:pos x="979" y="461"/>
              </a:cxn>
              <a:cxn ang="0">
                <a:pos x="956" y="340"/>
              </a:cxn>
              <a:cxn ang="0">
                <a:pos x="929" y="271"/>
              </a:cxn>
              <a:cxn ang="0">
                <a:pos x="892" y="210"/>
              </a:cxn>
              <a:cxn ang="0">
                <a:pos x="847" y="155"/>
              </a:cxn>
              <a:cxn ang="0">
                <a:pos x="737" y="68"/>
              </a:cxn>
              <a:cxn ang="0">
                <a:pos x="606" y="15"/>
              </a:cxn>
              <a:cxn ang="0">
                <a:pos x="537" y="3"/>
              </a:cxn>
              <a:cxn ang="0">
                <a:pos x="465" y="1"/>
              </a:cxn>
              <a:cxn ang="0">
                <a:pos x="391" y="11"/>
              </a:cxn>
              <a:cxn ang="0">
                <a:pos x="296" y="41"/>
              </a:cxn>
              <a:cxn ang="0">
                <a:pos x="231" y="75"/>
              </a:cxn>
              <a:cxn ang="0">
                <a:pos x="174" y="116"/>
              </a:cxn>
              <a:cxn ang="0">
                <a:pos x="94" y="203"/>
              </a:cxn>
              <a:cxn ang="0">
                <a:pos x="28" y="327"/>
              </a:cxn>
              <a:cxn ang="0">
                <a:pos x="5" y="419"/>
              </a:cxn>
              <a:cxn ang="0">
                <a:pos x="0" y="490"/>
              </a:cxn>
              <a:cxn ang="0">
                <a:pos x="5" y="563"/>
              </a:cxn>
              <a:cxn ang="0">
                <a:pos x="32" y="660"/>
              </a:cxn>
              <a:cxn ang="0">
                <a:pos x="104" y="789"/>
              </a:cxn>
              <a:cxn ang="0">
                <a:pos x="210" y="888"/>
              </a:cxn>
              <a:cxn ang="0">
                <a:pos x="359" y="702"/>
              </a:cxn>
              <a:cxn ang="0">
                <a:pos x="303" y="657"/>
              </a:cxn>
              <a:cxn ang="0">
                <a:pos x="263" y="598"/>
              </a:cxn>
              <a:cxn ang="0">
                <a:pos x="241" y="526"/>
              </a:cxn>
              <a:cxn ang="0">
                <a:pos x="240" y="452"/>
              </a:cxn>
              <a:cxn ang="0">
                <a:pos x="262" y="382"/>
              </a:cxn>
              <a:cxn ang="0">
                <a:pos x="302" y="322"/>
              </a:cxn>
              <a:cxn ang="0">
                <a:pos x="357" y="275"/>
              </a:cxn>
              <a:cxn ang="0">
                <a:pos x="426" y="245"/>
              </a:cxn>
              <a:cxn ang="0">
                <a:pos x="501" y="237"/>
              </a:cxn>
              <a:cxn ang="0">
                <a:pos x="573" y="251"/>
              </a:cxn>
              <a:cxn ang="0">
                <a:pos x="637" y="284"/>
              </a:cxn>
              <a:cxn ang="0">
                <a:pos x="689" y="335"/>
              </a:cxn>
              <a:cxn ang="0">
                <a:pos x="725" y="399"/>
              </a:cxn>
              <a:cxn ang="0">
                <a:pos x="741" y="474"/>
              </a:cxn>
              <a:cxn ang="0">
                <a:pos x="734" y="547"/>
              </a:cxn>
              <a:cxn ang="0">
                <a:pos x="706" y="614"/>
              </a:cxn>
              <a:cxn ang="0">
                <a:pos x="660" y="671"/>
              </a:cxn>
              <a:cxn ang="0">
                <a:pos x="600" y="713"/>
              </a:cxn>
              <a:cxn ang="0">
                <a:pos x="518" y="736"/>
              </a:cxn>
              <a:cxn ang="0">
                <a:pos x="416" y="728"/>
              </a:cxn>
            </a:cxnLst>
            <a:rect l="0" t="0" r="r" b="b"/>
            <a:pathLst>
              <a:path w="979" h="975">
                <a:moveTo>
                  <a:pt x="435" y="695"/>
                </a:moveTo>
                <a:lnTo>
                  <a:pt x="276" y="784"/>
                </a:lnTo>
                <a:lnTo>
                  <a:pt x="277" y="972"/>
                </a:lnTo>
                <a:lnTo>
                  <a:pt x="297" y="937"/>
                </a:lnTo>
                <a:lnTo>
                  <a:pt x="335" y="950"/>
                </a:lnTo>
                <a:lnTo>
                  <a:pt x="373" y="961"/>
                </a:lnTo>
                <a:lnTo>
                  <a:pt x="412" y="969"/>
                </a:lnTo>
                <a:lnTo>
                  <a:pt x="450" y="973"/>
                </a:lnTo>
                <a:lnTo>
                  <a:pt x="491" y="975"/>
                </a:lnTo>
                <a:lnTo>
                  <a:pt x="531" y="973"/>
                </a:lnTo>
                <a:lnTo>
                  <a:pt x="572" y="968"/>
                </a:lnTo>
                <a:lnTo>
                  <a:pt x="612" y="958"/>
                </a:lnTo>
                <a:lnTo>
                  <a:pt x="661" y="944"/>
                </a:lnTo>
                <a:lnTo>
                  <a:pt x="706" y="924"/>
                </a:lnTo>
                <a:lnTo>
                  <a:pt x="748" y="901"/>
                </a:lnTo>
                <a:lnTo>
                  <a:pt x="787" y="874"/>
                </a:lnTo>
                <a:lnTo>
                  <a:pt x="823" y="843"/>
                </a:lnTo>
                <a:lnTo>
                  <a:pt x="856" y="809"/>
                </a:lnTo>
                <a:lnTo>
                  <a:pt x="886" y="772"/>
                </a:lnTo>
                <a:lnTo>
                  <a:pt x="911" y="733"/>
                </a:lnTo>
                <a:lnTo>
                  <a:pt x="933" y="691"/>
                </a:lnTo>
                <a:lnTo>
                  <a:pt x="951" y="647"/>
                </a:lnTo>
                <a:lnTo>
                  <a:pt x="964" y="603"/>
                </a:lnTo>
                <a:lnTo>
                  <a:pt x="971" y="580"/>
                </a:lnTo>
                <a:lnTo>
                  <a:pt x="974" y="557"/>
                </a:lnTo>
                <a:lnTo>
                  <a:pt x="978" y="509"/>
                </a:lnTo>
                <a:lnTo>
                  <a:pt x="979" y="461"/>
                </a:lnTo>
                <a:lnTo>
                  <a:pt x="973" y="413"/>
                </a:lnTo>
                <a:lnTo>
                  <a:pt x="962" y="364"/>
                </a:lnTo>
                <a:lnTo>
                  <a:pt x="956" y="340"/>
                </a:lnTo>
                <a:lnTo>
                  <a:pt x="948" y="316"/>
                </a:lnTo>
                <a:lnTo>
                  <a:pt x="939" y="294"/>
                </a:lnTo>
                <a:lnTo>
                  <a:pt x="929" y="271"/>
                </a:lnTo>
                <a:lnTo>
                  <a:pt x="918" y="250"/>
                </a:lnTo>
                <a:lnTo>
                  <a:pt x="905" y="229"/>
                </a:lnTo>
                <a:lnTo>
                  <a:pt x="892" y="210"/>
                </a:lnTo>
                <a:lnTo>
                  <a:pt x="878" y="191"/>
                </a:lnTo>
                <a:lnTo>
                  <a:pt x="864" y="171"/>
                </a:lnTo>
                <a:lnTo>
                  <a:pt x="847" y="155"/>
                </a:lnTo>
                <a:lnTo>
                  <a:pt x="814" y="122"/>
                </a:lnTo>
                <a:lnTo>
                  <a:pt x="776" y="93"/>
                </a:lnTo>
                <a:lnTo>
                  <a:pt x="737" y="68"/>
                </a:lnTo>
                <a:lnTo>
                  <a:pt x="696" y="46"/>
                </a:lnTo>
                <a:lnTo>
                  <a:pt x="652" y="27"/>
                </a:lnTo>
                <a:lnTo>
                  <a:pt x="606" y="15"/>
                </a:lnTo>
                <a:lnTo>
                  <a:pt x="583" y="9"/>
                </a:lnTo>
                <a:lnTo>
                  <a:pt x="560" y="6"/>
                </a:lnTo>
                <a:lnTo>
                  <a:pt x="537" y="3"/>
                </a:lnTo>
                <a:lnTo>
                  <a:pt x="513" y="1"/>
                </a:lnTo>
                <a:lnTo>
                  <a:pt x="488" y="0"/>
                </a:lnTo>
                <a:lnTo>
                  <a:pt x="465" y="1"/>
                </a:lnTo>
                <a:lnTo>
                  <a:pt x="440" y="3"/>
                </a:lnTo>
                <a:lnTo>
                  <a:pt x="416" y="7"/>
                </a:lnTo>
                <a:lnTo>
                  <a:pt x="391" y="11"/>
                </a:lnTo>
                <a:lnTo>
                  <a:pt x="366" y="17"/>
                </a:lnTo>
                <a:lnTo>
                  <a:pt x="319" y="32"/>
                </a:lnTo>
                <a:lnTo>
                  <a:pt x="296" y="41"/>
                </a:lnTo>
                <a:lnTo>
                  <a:pt x="274" y="51"/>
                </a:lnTo>
                <a:lnTo>
                  <a:pt x="253" y="62"/>
                </a:lnTo>
                <a:lnTo>
                  <a:pt x="231" y="75"/>
                </a:lnTo>
                <a:lnTo>
                  <a:pt x="211" y="88"/>
                </a:lnTo>
                <a:lnTo>
                  <a:pt x="192" y="102"/>
                </a:lnTo>
                <a:lnTo>
                  <a:pt x="174" y="116"/>
                </a:lnTo>
                <a:lnTo>
                  <a:pt x="156" y="133"/>
                </a:lnTo>
                <a:lnTo>
                  <a:pt x="123" y="166"/>
                </a:lnTo>
                <a:lnTo>
                  <a:pt x="94" y="203"/>
                </a:lnTo>
                <a:lnTo>
                  <a:pt x="68" y="243"/>
                </a:lnTo>
                <a:lnTo>
                  <a:pt x="46" y="284"/>
                </a:lnTo>
                <a:lnTo>
                  <a:pt x="28" y="327"/>
                </a:lnTo>
                <a:lnTo>
                  <a:pt x="15" y="373"/>
                </a:lnTo>
                <a:lnTo>
                  <a:pt x="9" y="395"/>
                </a:lnTo>
                <a:lnTo>
                  <a:pt x="5" y="419"/>
                </a:lnTo>
                <a:lnTo>
                  <a:pt x="2" y="443"/>
                </a:lnTo>
                <a:lnTo>
                  <a:pt x="1" y="466"/>
                </a:lnTo>
                <a:lnTo>
                  <a:pt x="0" y="490"/>
                </a:lnTo>
                <a:lnTo>
                  <a:pt x="0" y="514"/>
                </a:lnTo>
                <a:lnTo>
                  <a:pt x="3" y="539"/>
                </a:lnTo>
                <a:lnTo>
                  <a:pt x="5" y="563"/>
                </a:lnTo>
                <a:lnTo>
                  <a:pt x="10" y="587"/>
                </a:lnTo>
                <a:lnTo>
                  <a:pt x="16" y="612"/>
                </a:lnTo>
                <a:lnTo>
                  <a:pt x="32" y="660"/>
                </a:lnTo>
                <a:lnTo>
                  <a:pt x="51" y="706"/>
                </a:lnTo>
                <a:lnTo>
                  <a:pt x="76" y="749"/>
                </a:lnTo>
                <a:lnTo>
                  <a:pt x="104" y="789"/>
                </a:lnTo>
                <a:lnTo>
                  <a:pt x="136" y="825"/>
                </a:lnTo>
                <a:lnTo>
                  <a:pt x="171" y="859"/>
                </a:lnTo>
                <a:lnTo>
                  <a:pt x="210" y="888"/>
                </a:lnTo>
                <a:lnTo>
                  <a:pt x="250" y="913"/>
                </a:lnTo>
                <a:lnTo>
                  <a:pt x="250" y="764"/>
                </a:lnTo>
                <a:lnTo>
                  <a:pt x="359" y="702"/>
                </a:lnTo>
                <a:lnTo>
                  <a:pt x="339" y="689"/>
                </a:lnTo>
                <a:lnTo>
                  <a:pt x="321" y="674"/>
                </a:lnTo>
                <a:lnTo>
                  <a:pt x="303" y="657"/>
                </a:lnTo>
                <a:lnTo>
                  <a:pt x="288" y="639"/>
                </a:lnTo>
                <a:lnTo>
                  <a:pt x="275" y="619"/>
                </a:lnTo>
                <a:lnTo>
                  <a:pt x="263" y="598"/>
                </a:lnTo>
                <a:lnTo>
                  <a:pt x="253" y="575"/>
                </a:lnTo>
                <a:lnTo>
                  <a:pt x="246" y="552"/>
                </a:lnTo>
                <a:lnTo>
                  <a:pt x="241" y="526"/>
                </a:lnTo>
                <a:lnTo>
                  <a:pt x="239" y="501"/>
                </a:lnTo>
                <a:lnTo>
                  <a:pt x="238" y="477"/>
                </a:lnTo>
                <a:lnTo>
                  <a:pt x="240" y="452"/>
                </a:lnTo>
                <a:lnTo>
                  <a:pt x="245" y="429"/>
                </a:lnTo>
                <a:lnTo>
                  <a:pt x="252" y="405"/>
                </a:lnTo>
                <a:lnTo>
                  <a:pt x="262" y="382"/>
                </a:lnTo>
                <a:lnTo>
                  <a:pt x="273" y="361"/>
                </a:lnTo>
                <a:lnTo>
                  <a:pt x="287" y="341"/>
                </a:lnTo>
                <a:lnTo>
                  <a:pt x="302" y="322"/>
                </a:lnTo>
                <a:lnTo>
                  <a:pt x="319" y="305"/>
                </a:lnTo>
                <a:lnTo>
                  <a:pt x="336" y="290"/>
                </a:lnTo>
                <a:lnTo>
                  <a:pt x="357" y="275"/>
                </a:lnTo>
                <a:lnTo>
                  <a:pt x="379" y="262"/>
                </a:lnTo>
                <a:lnTo>
                  <a:pt x="401" y="254"/>
                </a:lnTo>
                <a:lnTo>
                  <a:pt x="426" y="245"/>
                </a:lnTo>
                <a:lnTo>
                  <a:pt x="452" y="240"/>
                </a:lnTo>
                <a:lnTo>
                  <a:pt x="476" y="237"/>
                </a:lnTo>
                <a:lnTo>
                  <a:pt x="501" y="237"/>
                </a:lnTo>
                <a:lnTo>
                  <a:pt x="526" y="240"/>
                </a:lnTo>
                <a:lnTo>
                  <a:pt x="549" y="245"/>
                </a:lnTo>
                <a:lnTo>
                  <a:pt x="573" y="251"/>
                </a:lnTo>
                <a:lnTo>
                  <a:pt x="595" y="260"/>
                </a:lnTo>
                <a:lnTo>
                  <a:pt x="617" y="271"/>
                </a:lnTo>
                <a:lnTo>
                  <a:pt x="637" y="284"/>
                </a:lnTo>
                <a:lnTo>
                  <a:pt x="655" y="299"/>
                </a:lnTo>
                <a:lnTo>
                  <a:pt x="674" y="317"/>
                </a:lnTo>
                <a:lnTo>
                  <a:pt x="689" y="335"/>
                </a:lnTo>
                <a:lnTo>
                  <a:pt x="704" y="355"/>
                </a:lnTo>
                <a:lnTo>
                  <a:pt x="716" y="377"/>
                </a:lnTo>
                <a:lnTo>
                  <a:pt x="725" y="399"/>
                </a:lnTo>
                <a:lnTo>
                  <a:pt x="733" y="424"/>
                </a:lnTo>
                <a:lnTo>
                  <a:pt x="738" y="449"/>
                </a:lnTo>
                <a:lnTo>
                  <a:pt x="741" y="474"/>
                </a:lnTo>
                <a:lnTo>
                  <a:pt x="741" y="498"/>
                </a:lnTo>
                <a:lnTo>
                  <a:pt x="739" y="523"/>
                </a:lnTo>
                <a:lnTo>
                  <a:pt x="734" y="547"/>
                </a:lnTo>
                <a:lnTo>
                  <a:pt x="726" y="570"/>
                </a:lnTo>
                <a:lnTo>
                  <a:pt x="717" y="592"/>
                </a:lnTo>
                <a:lnTo>
                  <a:pt x="706" y="614"/>
                </a:lnTo>
                <a:lnTo>
                  <a:pt x="693" y="634"/>
                </a:lnTo>
                <a:lnTo>
                  <a:pt x="678" y="653"/>
                </a:lnTo>
                <a:lnTo>
                  <a:pt x="660" y="671"/>
                </a:lnTo>
                <a:lnTo>
                  <a:pt x="643" y="686"/>
                </a:lnTo>
                <a:lnTo>
                  <a:pt x="622" y="701"/>
                </a:lnTo>
                <a:lnTo>
                  <a:pt x="600" y="713"/>
                </a:lnTo>
                <a:lnTo>
                  <a:pt x="578" y="722"/>
                </a:lnTo>
                <a:lnTo>
                  <a:pt x="553" y="730"/>
                </a:lnTo>
                <a:lnTo>
                  <a:pt x="518" y="736"/>
                </a:lnTo>
                <a:lnTo>
                  <a:pt x="483" y="738"/>
                </a:lnTo>
                <a:lnTo>
                  <a:pt x="449" y="735"/>
                </a:lnTo>
                <a:lnTo>
                  <a:pt x="416" y="728"/>
                </a:lnTo>
                <a:lnTo>
                  <a:pt x="435" y="695"/>
                </a:lnTo>
              </a:path>
            </a:pathLst>
          </a:custGeom>
          <a:noFill/>
          <a:ln w="4763" cap="rnd">
            <a:solidFill>
              <a:srgbClr val="006699"/>
            </a:solidFill>
            <a:prstDash val="solid"/>
            <a:round/>
            <a:headEnd/>
            <a:tailEnd/>
          </a:ln>
        </p:spPr>
        <p:txBody>
          <a:bodyPr/>
          <a:lstStyle/>
          <a:p>
            <a:endParaRPr lang="en-US"/>
          </a:p>
        </p:txBody>
      </p:sp>
      <p:sp>
        <p:nvSpPr>
          <p:cNvPr id="19" name="Rectangle 16"/>
          <p:cNvSpPr>
            <a:spLocks noChangeArrowheads="1"/>
          </p:cNvSpPr>
          <p:nvPr/>
        </p:nvSpPr>
        <p:spPr bwMode="auto">
          <a:xfrm>
            <a:off x="4462463" y="3122613"/>
            <a:ext cx="542925" cy="212725"/>
          </a:xfrm>
          <a:prstGeom prst="rect">
            <a:avLst/>
          </a:prstGeom>
          <a:noFill/>
          <a:ln w="9525">
            <a:noFill/>
            <a:miter lim="800000"/>
            <a:headEnd/>
            <a:tailEnd/>
          </a:ln>
        </p:spPr>
        <p:txBody>
          <a:bodyPr wrap="none" lIns="0" tIns="0" rIns="0" bIns="0">
            <a:spAutoFit/>
          </a:bodyPr>
          <a:lstStyle/>
          <a:p>
            <a:pPr eaLnBrk="1" hangingPunct="1"/>
            <a:r>
              <a:rPr lang="en-US" sz="1400" i="1">
                <a:solidFill>
                  <a:srgbClr val="FFFFFF"/>
                </a:solidFill>
                <a:latin typeface="Futura Hv" pitchFamily="34" charset="0"/>
              </a:rPr>
              <a:t>Service</a:t>
            </a:r>
            <a:endParaRPr lang="en-US" sz="1400">
              <a:latin typeface="Futura Hv" pitchFamily="34" charset="0"/>
            </a:endParaRPr>
          </a:p>
        </p:txBody>
      </p:sp>
      <p:sp>
        <p:nvSpPr>
          <p:cNvPr id="20" name="Rectangle 17"/>
          <p:cNvSpPr>
            <a:spLocks noChangeArrowheads="1"/>
          </p:cNvSpPr>
          <p:nvPr/>
        </p:nvSpPr>
        <p:spPr bwMode="auto">
          <a:xfrm>
            <a:off x="4538663" y="3714750"/>
            <a:ext cx="410369" cy="276999"/>
          </a:xfrm>
          <a:prstGeom prst="rect">
            <a:avLst/>
          </a:prstGeom>
          <a:noFill/>
          <a:ln w="9525">
            <a:noFill/>
            <a:miter lim="800000"/>
            <a:headEnd/>
            <a:tailEnd/>
          </a:ln>
        </p:spPr>
        <p:txBody>
          <a:bodyPr wrap="none" lIns="0" tIns="0" rIns="0" bIns="0">
            <a:spAutoFit/>
          </a:bodyPr>
          <a:lstStyle/>
          <a:p>
            <a:pPr eaLnBrk="1" hangingPunct="1"/>
            <a:r>
              <a:rPr lang="en-US" b="1" dirty="0">
                <a:latin typeface="Futura Hv" pitchFamily="34" charset="0"/>
              </a:rPr>
              <a:t>ITIL</a:t>
            </a:r>
          </a:p>
        </p:txBody>
      </p:sp>
      <p:sp>
        <p:nvSpPr>
          <p:cNvPr id="21" name="Freeform 18"/>
          <p:cNvSpPr>
            <a:spLocks/>
          </p:cNvSpPr>
          <p:nvPr/>
        </p:nvSpPr>
        <p:spPr bwMode="auto">
          <a:xfrm>
            <a:off x="3902075" y="3087688"/>
            <a:ext cx="1554163" cy="1547812"/>
          </a:xfrm>
          <a:custGeom>
            <a:avLst/>
            <a:gdLst/>
            <a:ahLst/>
            <a:cxnLst>
              <a:cxn ang="0">
                <a:pos x="277" y="972"/>
              </a:cxn>
              <a:cxn ang="0">
                <a:pos x="373" y="961"/>
              </a:cxn>
              <a:cxn ang="0">
                <a:pos x="491" y="975"/>
              </a:cxn>
              <a:cxn ang="0">
                <a:pos x="612" y="958"/>
              </a:cxn>
              <a:cxn ang="0">
                <a:pos x="748" y="901"/>
              </a:cxn>
              <a:cxn ang="0">
                <a:pos x="856" y="809"/>
              </a:cxn>
              <a:cxn ang="0">
                <a:pos x="933" y="691"/>
              </a:cxn>
              <a:cxn ang="0">
                <a:pos x="971" y="580"/>
              </a:cxn>
              <a:cxn ang="0">
                <a:pos x="979" y="461"/>
              </a:cxn>
              <a:cxn ang="0">
                <a:pos x="956" y="340"/>
              </a:cxn>
              <a:cxn ang="0">
                <a:pos x="929" y="271"/>
              </a:cxn>
              <a:cxn ang="0">
                <a:pos x="892" y="210"/>
              </a:cxn>
              <a:cxn ang="0">
                <a:pos x="847" y="155"/>
              </a:cxn>
              <a:cxn ang="0">
                <a:pos x="737" y="68"/>
              </a:cxn>
              <a:cxn ang="0">
                <a:pos x="606" y="15"/>
              </a:cxn>
              <a:cxn ang="0">
                <a:pos x="537" y="3"/>
              </a:cxn>
              <a:cxn ang="0">
                <a:pos x="465" y="1"/>
              </a:cxn>
              <a:cxn ang="0">
                <a:pos x="391" y="11"/>
              </a:cxn>
              <a:cxn ang="0">
                <a:pos x="296" y="41"/>
              </a:cxn>
              <a:cxn ang="0">
                <a:pos x="231" y="75"/>
              </a:cxn>
              <a:cxn ang="0">
                <a:pos x="174" y="116"/>
              </a:cxn>
              <a:cxn ang="0">
                <a:pos x="94" y="203"/>
              </a:cxn>
              <a:cxn ang="0">
                <a:pos x="28" y="327"/>
              </a:cxn>
              <a:cxn ang="0">
                <a:pos x="5" y="419"/>
              </a:cxn>
              <a:cxn ang="0">
                <a:pos x="0" y="490"/>
              </a:cxn>
              <a:cxn ang="0">
                <a:pos x="5" y="563"/>
              </a:cxn>
              <a:cxn ang="0">
                <a:pos x="32" y="660"/>
              </a:cxn>
              <a:cxn ang="0">
                <a:pos x="104" y="789"/>
              </a:cxn>
              <a:cxn ang="0">
                <a:pos x="210" y="888"/>
              </a:cxn>
              <a:cxn ang="0">
                <a:pos x="359" y="702"/>
              </a:cxn>
              <a:cxn ang="0">
                <a:pos x="303" y="657"/>
              </a:cxn>
              <a:cxn ang="0">
                <a:pos x="263" y="598"/>
              </a:cxn>
              <a:cxn ang="0">
                <a:pos x="241" y="526"/>
              </a:cxn>
              <a:cxn ang="0">
                <a:pos x="240" y="452"/>
              </a:cxn>
              <a:cxn ang="0">
                <a:pos x="262" y="382"/>
              </a:cxn>
              <a:cxn ang="0">
                <a:pos x="302" y="322"/>
              </a:cxn>
              <a:cxn ang="0">
                <a:pos x="357" y="275"/>
              </a:cxn>
              <a:cxn ang="0">
                <a:pos x="426" y="245"/>
              </a:cxn>
              <a:cxn ang="0">
                <a:pos x="501" y="237"/>
              </a:cxn>
              <a:cxn ang="0">
                <a:pos x="573" y="251"/>
              </a:cxn>
              <a:cxn ang="0">
                <a:pos x="637" y="284"/>
              </a:cxn>
              <a:cxn ang="0">
                <a:pos x="689" y="335"/>
              </a:cxn>
              <a:cxn ang="0">
                <a:pos x="725" y="399"/>
              </a:cxn>
              <a:cxn ang="0">
                <a:pos x="741" y="474"/>
              </a:cxn>
              <a:cxn ang="0">
                <a:pos x="734" y="547"/>
              </a:cxn>
              <a:cxn ang="0">
                <a:pos x="706" y="614"/>
              </a:cxn>
              <a:cxn ang="0">
                <a:pos x="660" y="671"/>
              </a:cxn>
              <a:cxn ang="0">
                <a:pos x="600" y="713"/>
              </a:cxn>
              <a:cxn ang="0">
                <a:pos x="518" y="736"/>
              </a:cxn>
              <a:cxn ang="0">
                <a:pos x="416" y="728"/>
              </a:cxn>
            </a:cxnLst>
            <a:rect l="0" t="0" r="r" b="b"/>
            <a:pathLst>
              <a:path w="979" h="975">
                <a:moveTo>
                  <a:pt x="435" y="695"/>
                </a:moveTo>
                <a:lnTo>
                  <a:pt x="276" y="784"/>
                </a:lnTo>
                <a:lnTo>
                  <a:pt x="277" y="972"/>
                </a:lnTo>
                <a:lnTo>
                  <a:pt x="297" y="937"/>
                </a:lnTo>
                <a:lnTo>
                  <a:pt x="335" y="950"/>
                </a:lnTo>
                <a:lnTo>
                  <a:pt x="373" y="961"/>
                </a:lnTo>
                <a:lnTo>
                  <a:pt x="412" y="969"/>
                </a:lnTo>
                <a:lnTo>
                  <a:pt x="450" y="973"/>
                </a:lnTo>
                <a:lnTo>
                  <a:pt x="491" y="975"/>
                </a:lnTo>
                <a:lnTo>
                  <a:pt x="531" y="973"/>
                </a:lnTo>
                <a:lnTo>
                  <a:pt x="572" y="968"/>
                </a:lnTo>
                <a:lnTo>
                  <a:pt x="612" y="958"/>
                </a:lnTo>
                <a:lnTo>
                  <a:pt x="661" y="944"/>
                </a:lnTo>
                <a:lnTo>
                  <a:pt x="706" y="924"/>
                </a:lnTo>
                <a:lnTo>
                  <a:pt x="748" y="901"/>
                </a:lnTo>
                <a:lnTo>
                  <a:pt x="787" y="874"/>
                </a:lnTo>
                <a:lnTo>
                  <a:pt x="823" y="843"/>
                </a:lnTo>
                <a:lnTo>
                  <a:pt x="856" y="809"/>
                </a:lnTo>
                <a:lnTo>
                  <a:pt x="886" y="772"/>
                </a:lnTo>
                <a:lnTo>
                  <a:pt x="911" y="733"/>
                </a:lnTo>
                <a:lnTo>
                  <a:pt x="933" y="691"/>
                </a:lnTo>
                <a:lnTo>
                  <a:pt x="951" y="647"/>
                </a:lnTo>
                <a:lnTo>
                  <a:pt x="964" y="603"/>
                </a:lnTo>
                <a:lnTo>
                  <a:pt x="971" y="580"/>
                </a:lnTo>
                <a:lnTo>
                  <a:pt x="974" y="557"/>
                </a:lnTo>
                <a:lnTo>
                  <a:pt x="978" y="509"/>
                </a:lnTo>
                <a:lnTo>
                  <a:pt x="979" y="461"/>
                </a:lnTo>
                <a:lnTo>
                  <a:pt x="973" y="413"/>
                </a:lnTo>
                <a:lnTo>
                  <a:pt x="962" y="364"/>
                </a:lnTo>
                <a:lnTo>
                  <a:pt x="956" y="340"/>
                </a:lnTo>
                <a:lnTo>
                  <a:pt x="948" y="316"/>
                </a:lnTo>
                <a:lnTo>
                  <a:pt x="939" y="294"/>
                </a:lnTo>
                <a:lnTo>
                  <a:pt x="929" y="271"/>
                </a:lnTo>
                <a:lnTo>
                  <a:pt x="918" y="250"/>
                </a:lnTo>
                <a:lnTo>
                  <a:pt x="905" y="229"/>
                </a:lnTo>
                <a:lnTo>
                  <a:pt x="892" y="210"/>
                </a:lnTo>
                <a:lnTo>
                  <a:pt x="878" y="191"/>
                </a:lnTo>
                <a:lnTo>
                  <a:pt x="864" y="171"/>
                </a:lnTo>
                <a:lnTo>
                  <a:pt x="847" y="155"/>
                </a:lnTo>
                <a:lnTo>
                  <a:pt x="814" y="122"/>
                </a:lnTo>
                <a:lnTo>
                  <a:pt x="776" y="93"/>
                </a:lnTo>
                <a:lnTo>
                  <a:pt x="737" y="68"/>
                </a:lnTo>
                <a:lnTo>
                  <a:pt x="696" y="46"/>
                </a:lnTo>
                <a:lnTo>
                  <a:pt x="652" y="27"/>
                </a:lnTo>
                <a:lnTo>
                  <a:pt x="606" y="15"/>
                </a:lnTo>
                <a:lnTo>
                  <a:pt x="583" y="9"/>
                </a:lnTo>
                <a:lnTo>
                  <a:pt x="560" y="6"/>
                </a:lnTo>
                <a:lnTo>
                  <a:pt x="537" y="3"/>
                </a:lnTo>
                <a:lnTo>
                  <a:pt x="513" y="1"/>
                </a:lnTo>
                <a:lnTo>
                  <a:pt x="488" y="0"/>
                </a:lnTo>
                <a:lnTo>
                  <a:pt x="465" y="1"/>
                </a:lnTo>
                <a:lnTo>
                  <a:pt x="440" y="3"/>
                </a:lnTo>
                <a:lnTo>
                  <a:pt x="416" y="7"/>
                </a:lnTo>
                <a:lnTo>
                  <a:pt x="391" y="11"/>
                </a:lnTo>
                <a:lnTo>
                  <a:pt x="366" y="17"/>
                </a:lnTo>
                <a:lnTo>
                  <a:pt x="319" y="32"/>
                </a:lnTo>
                <a:lnTo>
                  <a:pt x="296" y="41"/>
                </a:lnTo>
                <a:lnTo>
                  <a:pt x="274" y="51"/>
                </a:lnTo>
                <a:lnTo>
                  <a:pt x="253" y="62"/>
                </a:lnTo>
                <a:lnTo>
                  <a:pt x="231" y="75"/>
                </a:lnTo>
                <a:lnTo>
                  <a:pt x="211" y="88"/>
                </a:lnTo>
                <a:lnTo>
                  <a:pt x="192" y="102"/>
                </a:lnTo>
                <a:lnTo>
                  <a:pt x="174" y="116"/>
                </a:lnTo>
                <a:lnTo>
                  <a:pt x="156" y="133"/>
                </a:lnTo>
                <a:lnTo>
                  <a:pt x="123" y="166"/>
                </a:lnTo>
                <a:lnTo>
                  <a:pt x="94" y="203"/>
                </a:lnTo>
                <a:lnTo>
                  <a:pt x="68" y="243"/>
                </a:lnTo>
                <a:lnTo>
                  <a:pt x="46" y="284"/>
                </a:lnTo>
                <a:lnTo>
                  <a:pt x="28" y="327"/>
                </a:lnTo>
                <a:lnTo>
                  <a:pt x="15" y="373"/>
                </a:lnTo>
                <a:lnTo>
                  <a:pt x="9" y="395"/>
                </a:lnTo>
                <a:lnTo>
                  <a:pt x="5" y="419"/>
                </a:lnTo>
                <a:lnTo>
                  <a:pt x="2" y="443"/>
                </a:lnTo>
                <a:lnTo>
                  <a:pt x="1" y="466"/>
                </a:lnTo>
                <a:lnTo>
                  <a:pt x="0" y="490"/>
                </a:lnTo>
                <a:lnTo>
                  <a:pt x="0" y="514"/>
                </a:lnTo>
                <a:lnTo>
                  <a:pt x="3" y="539"/>
                </a:lnTo>
                <a:lnTo>
                  <a:pt x="5" y="563"/>
                </a:lnTo>
                <a:lnTo>
                  <a:pt x="10" y="587"/>
                </a:lnTo>
                <a:lnTo>
                  <a:pt x="16" y="612"/>
                </a:lnTo>
                <a:lnTo>
                  <a:pt x="32" y="660"/>
                </a:lnTo>
                <a:lnTo>
                  <a:pt x="51" y="706"/>
                </a:lnTo>
                <a:lnTo>
                  <a:pt x="76" y="749"/>
                </a:lnTo>
                <a:lnTo>
                  <a:pt x="104" y="789"/>
                </a:lnTo>
                <a:lnTo>
                  <a:pt x="136" y="825"/>
                </a:lnTo>
                <a:lnTo>
                  <a:pt x="171" y="859"/>
                </a:lnTo>
                <a:lnTo>
                  <a:pt x="210" y="888"/>
                </a:lnTo>
                <a:lnTo>
                  <a:pt x="250" y="913"/>
                </a:lnTo>
                <a:lnTo>
                  <a:pt x="250" y="764"/>
                </a:lnTo>
                <a:lnTo>
                  <a:pt x="359" y="702"/>
                </a:lnTo>
                <a:lnTo>
                  <a:pt x="339" y="689"/>
                </a:lnTo>
                <a:lnTo>
                  <a:pt x="321" y="674"/>
                </a:lnTo>
                <a:lnTo>
                  <a:pt x="303" y="657"/>
                </a:lnTo>
                <a:lnTo>
                  <a:pt x="288" y="639"/>
                </a:lnTo>
                <a:lnTo>
                  <a:pt x="275" y="619"/>
                </a:lnTo>
                <a:lnTo>
                  <a:pt x="263" y="598"/>
                </a:lnTo>
                <a:lnTo>
                  <a:pt x="253" y="575"/>
                </a:lnTo>
                <a:lnTo>
                  <a:pt x="246" y="552"/>
                </a:lnTo>
                <a:lnTo>
                  <a:pt x="241" y="526"/>
                </a:lnTo>
                <a:lnTo>
                  <a:pt x="239" y="501"/>
                </a:lnTo>
                <a:lnTo>
                  <a:pt x="238" y="477"/>
                </a:lnTo>
                <a:lnTo>
                  <a:pt x="240" y="452"/>
                </a:lnTo>
                <a:lnTo>
                  <a:pt x="245" y="429"/>
                </a:lnTo>
                <a:lnTo>
                  <a:pt x="252" y="405"/>
                </a:lnTo>
                <a:lnTo>
                  <a:pt x="262" y="382"/>
                </a:lnTo>
                <a:lnTo>
                  <a:pt x="273" y="361"/>
                </a:lnTo>
                <a:lnTo>
                  <a:pt x="287" y="341"/>
                </a:lnTo>
                <a:lnTo>
                  <a:pt x="302" y="322"/>
                </a:lnTo>
                <a:lnTo>
                  <a:pt x="319" y="305"/>
                </a:lnTo>
                <a:lnTo>
                  <a:pt x="336" y="290"/>
                </a:lnTo>
                <a:lnTo>
                  <a:pt x="357" y="275"/>
                </a:lnTo>
                <a:lnTo>
                  <a:pt x="379" y="262"/>
                </a:lnTo>
                <a:lnTo>
                  <a:pt x="401" y="254"/>
                </a:lnTo>
                <a:lnTo>
                  <a:pt x="426" y="245"/>
                </a:lnTo>
                <a:lnTo>
                  <a:pt x="452" y="240"/>
                </a:lnTo>
                <a:lnTo>
                  <a:pt x="476" y="237"/>
                </a:lnTo>
                <a:lnTo>
                  <a:pt x="501" y="237"/>
                </a:lnTo>
                <a:lnTo>
                  <a:pt x="526" y="240"/>
                </a:lnTo>
                <a:lnTo>
                  <a:pt x="549" y="245"/>
                </a:lnTo>
                <a:lnTo>
                  <a:pt x="573" y="251"/>
                </a:lnTo>
                <a:lnTo>
                  <a:pt x="595" y="260"/>
                </a:lnTo>
                <a:lnTo>
                  <a:pt x="617" y="271"/>
                </a:lnTo>
                <a:lnTo>
                  <a:pt x="637" y="284"/>
                </a:lnTo>
                <a:lnTo>
                  <a:pt x="655" y="299"/>
                </a:lnTo>
                <a:lnTo>
                  <a:pt x="674" y="317"/>
                </a:lnTo>
                <a:lnTo>
                  <a:pt x="689" y="335"/>
                </a:lnTo>
                <a:lnTo>
                  <a:pt x="704" y="355"/>
                </a:lnTo>
                <a:lnTo>
                  <a:pt x="716" y="377"/>
                </a:lnTo>
                <a:lnTo>
                  <a:pt x="725" y="399"/>
                </a:lnTo>
                <a:lnTo>
                  <a:pt x="733" y="424"/>
                </a:lnTo>
                <a:lnTo>
                  <a:pt x="738" y="449"/>
                </a:lnTo>
                <a:lnTo>
                  <a:pt x="741" y="474"/>
                </a:lnTo>
                <a:lnTo>
                  <a:pt x="741" y="498"/>
                </a:lnTo>
                <a:lnTo>
                  <a:pt x="739" y="523"/>
                </a:lnTo>
                <a:lnTo>
                  <a:pt x="734" y="547"/>
                </a:lnTo>
                <a:lnTo>
                  <a:pt x="726" y="570"/>
                </a:lnTo>
                <a:lnTo>
                  <a:pt x="717" y="592"/>
                </a:lnTo>
                <a:lnTo>
                  <a:pt x="706" y="614"/>
                </a:lnTo>
                <a:lnTo>
                  <a:pt x="693" y="634"/>
                </a:lnTo>
                <a:lnTo>
                  <a:pt x="678" y="653"/>
                </a:lnTo>
                <a:lnTo>
                  <a:pt x="660" y="671"/>
                </a:lnTo>
                <a:lnTo>
                  <a:pt x="643" y="686"/>
                </a:lnTo>
                <a:lnTo>
                  <a:pt x="622" y="701"/>
                </a:lnTo>
                <a:lnTo>
                  <a:pt x="600" y="713"/>
                </a:lnTo>
                <a:lnTo>
                  <a:pt x="578" y="722"/>
                </a:lnTo>
                <a:lnTo>
                  <a:pt x="553" y="730"/>
                </a:lnTo>
                <a:lnTo>
                  <a:pt x="518" y="736"/>
                </a:lnTo>
                <a:lnTo>
                  <a:pt x="483" y="738"/>
                </a:lnTo>
                <a:lnTo>
                  <a:pt x="449" y="735"/>
                </a:lnTo>
                <a:lnTo>
                  <a:pt x="416" y="728"/>
                </a:lnTo>
                <a:lnTo>
                  <a:pt x="435" y="695"/>
                </a:lnTo>
                <a:close/>
              </a:path>
            </a:pathLst>
          </a:custGeom>
          <a:solidFill>
            <a:srgbClr val="008080"/>
          </a:solidFill>
          <a:ln w="9525">
            <a:noFill/>
            <a:round/>
            <a:headEnd/>
            <a:tailEnd/>
          </a:ln>
        </p:spPr>
        <p:txBody>
          <a:bodyPr/>
          <a:lstStyle/>
          <a:p>
            <a:endParaRPr lang="en-US"/>
          </a:p>
        </p:txBody>
      </p:sp>
      <p:sp>
        <p:nvSpPr>
          <p:cNvPr id="22" name="Freeform 19"/>
          <p:cNvSpPr>
            <a:spLocks/>
          </p:cNvSpPr>
          <p:nvPr/>
        </p:nvSpPr>
        <p:spPr bwMode="auto">
          <a:xfrm>
            <a:off x="3902075" y="3087688"/>
            <a:ext cx="1554163" cy="1547812"/>
          </a:xfrm>
          <a:custGeom>
            <a:avLst/>
            <a:gdLst/>
            <a:ahLst/>
            <a:cxnLst>
              <a:cxn ang="0">
                <a:pos x="277" y="972"/>
              </a:cxn>
              <a:cxn ang="0">
                <a:pos x="373" y="961"/>
              </a:cxn>
              <a:cxn ang="0">
                <a:pos x="491" y="975"/>
              </a:cxn>
              <a:cxn ang="0">
                <a:pos x="612" y="958"/>
              </a:cxn>
              <a:cxn ang="0">
                <a:pos x="748" y="901"/>
              </a:cxn>
              <a:cxn ang="0">
                <a:pos x="856" y="809"/>
              </a:cxn>
              <a:cxn ang="0">
                <a:pos x="933" y="691"/>
              </a:cxn>
              <a:cxn ang="0">
                <a:pos x="971" y="580"/>
              </a:cxn>
              <a:cxn ang="0">
                <a:pos x="979" y="461"/>
              </a:cxn>
              <a:cxn ang="0">
                <a:pos x="956" y="340"/>
              </a:cxn>
              <a:cxn ang="0">
                <a:pos x="929" y="271"/>
              </a:cxn>
              <a:cxn ang="0">
                <a:pos x="892" y="210"/>
              </a:cxn>
              <a:cxn ang="0">
                <a:pos x="847" y="155"/>
              </a:cxn>
              <a:cxn ang="0">
                <a:pos x="737" y="68"/>
              </a:cxn>
              <a:cxn ang="0">
                <a:pos x="606" y="15"/>
              </a:cxn>
              <a:cxn ang="0">
                <a:pos x="537" y="3"/>
              </a:cxn>
              <a:cxn ang="0">
                <a:pos x="465" y="1"/>
              </a:cxn>
              <a:cxn ang="0">
                <a:pos x="391" y="11"/>
              </a:cxn>
              <a:cxn ang="0">
                <a:pos x="296" y="41"/>
              </a:cxn>
              <a:cxn ang="0">
                <a:pos x="231" y="75"/>
              </a:cxn>
              <a:cxn ang="0">
                <a:pos x="174" y="116"/>
              </a:cxn>
              <a:cxn ang="0">
                <a:pos x="94" y="203"/>
              </a:cxn>
              <a:cxn ang="0">
                <a:pos x="28" y="327"/>
              </a:cxn>
              <a:cxn ang="0">
                <a:pos x="5" y="419"/>
              </a:cxn>
              <a:cxn ang="0">
                <a:pos x="0" y="490"/>
              </a:cxn>
              <a:cxn ang="0">
                <a:pos x="5" y="563"/>
              </a:cxn>
              <a:cxn ang="0">
                <a:pos x="32" y="660"/>
              </a:cxn>
              <a:cxn ang="0">
                <a:pos x="104" y="789"/>
              </a:cxn>
              <a:cxn ang="0">
                <a:pos x="210" y="888"/>
              </a:cxn>
              <a:cxn ang="0">
                <a:pos x="359" y="702"/>
              </a:cxn>
              <a:cxn ang="0">
                <a:pos x="303" y="657"/>
              </a:cxn>
              <a:cxn ang="0">
                <a:pos x="263" y="598"/>
              </a:cxn>
              <a:cxn ang="0">
                <a:pos x="241" y="526"/>
              </a:cxn>
              <a:cxn ang="0">
                <a:pos x="240" y="452"/>
              </a:cxn>
              <a:cxn ang="0">
                <a:pos x="262" y="382"/>
              </a:cxn>
              <a:cxn ang="0">
                <a:pos x="302" y="322"/>
              </a:cxn>
              <a:cxn ang="0">
                <a:pos x="357" y="275"/>
              </a:cxn>
              <a:cxn ang="0">
                <a:pos x="426" y="245"/>
              </a:cxn>
              <a:cxn ang="0">
                <a:pos x="501" y="237"/>
              </a:cxn>
              <a:cxn ang="0">
                <a:pos x="573" y="251"/>
              </a:cxn>
              <a:cxn ang="0">
                <a:pos x="637" y="284"/>
              </a:cxn>
              <a:cxn ang="0">
                <a:pos x="689" y="335"/>
              </a:cxn>
              <a:cxn ang="0">
                <a:pos x="725" y="399"/>
              </a:cxn>
              <a:cxn ang="0">
                <a:pos x="741" y="474"/>
              </a:cxn>
              <a:cxn ang="0">
                <a:pos x="734" y="547"/>
              </a:cxn>
              <a:cxn ang="0">
                <a:pos x="706" y="614"/>
              </a:cxn>
              <a:cxn ang="0">
                <a:pos x="660" y="671"/>
              </a:cxn>
              <a:cxn ang="0">
                <a:pos x="600" y="713"/>
              </a:cxn>
              <a:cxn ang="0">
                <a:pos x="518" y="736"/>
              </a:cxn>
              <a:cxn ang="0">
                <a:pos x="416" y="728"/>
              </a:cxn>
            </a:cxnLst>
            <a:rect l="0" t="0" r="r" b="b"/>
            <a:pathLst>
              <a:path w="979" h="975">
                <a:moveTo>
                  <a:pt x="435" y="695"/>
                </a:moveTo>
                <a:lnTo>
                  <a:pt x="276" y="784"/>
                </a:lnTo>
                <a:lnTo>
                  <a:pt x="277" y="972"/>
                </a:lnTo>
                <a:lnTo>
                  <a:pt x="297" y="937"/>
                </a:lnTo>
                <a:lnTo>
                  <a:pt x="335" y="950"/>
                </a:lnTo>
                <a:lnTo>
                  <a:pt x="373" y="961"/>
                </a:lnTo>
                <a:lnTo>
                  <a:pt x="412" y="969"/>
                </a:lnTo>
                <a:lnTo>
                  <a:pt x="450" y="973"/>
                </a:lnTo>
                <a:lnTo>
                  <a:pt x="491" y="975"/>
                </a:lnTo>
                <a:lnTo>
                  <a:pt x="531" y="973"/>
                </a:lnTo>
                <a:lnTo>
                  <a:pt x="572" y="968"/>
                </a:lnTo>
                <a:lnTo>
                  <a:pt x="612" y="958"/>
                </a:lnTo>
                <a:lnTo>
                  <a:pt x="661" y="944"/>
                </a:lnTo>
                <a:lnTo>
                  <a:pt x="706" y="924"/>
                </a:lnTo>
                <a:lnTo>
                  <a:pt x="748" y="901"/>
                </a:lnTo>
                <a:lnTo>
                  <a:pt x="787" y="874"/>
                </a:lnTo>
                <a:lnTo>
                  <a:pt x="823" y="843"/>
                </a:lnTo>
                <a:lnTo>
                  <a:pt x="856" y="809"/>
                </a:lnTo>
                <a:lnTo>
                  <a:pt x="886" y="772"/>
                </a:lnTo>
                <a:lnTo>
                  <a:pt x="911" y="733"/>
                </a:lnTo>
                <a:lnTo>
                  <a:pt x="933" y="691"/>
                </a:lnTo>
                <a:lnTo>
                  <a:pt x="951" y="647"/>
                </a:lnTo>
                <a:lnTo>
                  <a:pt x="964" y="603"/>
                </a:lnTo>
                <a:lnTo>
                  <a:pt x="971" y="580"/>
                </a:lnTo>
                <a:lnTo>
                  <a:pt x="974" y="557"/>
                </a:lnTo>
                <a:lnTo>
                  <a:pt x="978" y="509"/>
                </a:lnTo>
                <a:lnTo>
                  <a:pt x="979" y="461"/>
                </a:lnTo>
                <a:lnTo>
                  <a:pt x="973" y="413"/>
                </a:lnTo>
                <a:lnTo>
                  <a:pt x="962" y="364"/>
                </a:lnTo>
                <a:lnTo>
                  <a:pt x="956" y="340"/>
                </a:lnTo>
                <a:lnTo>
                  <a:pt x="948" y="316"/>
                </a:lnTo>
                <a:lnTo>
                  <a:pt x="939" y="294"/>
                </a:lnTo>
                <a:lnTo>
                  <a:pt x="929" y="271"/>
                </a:lnTo>
                <a:lnTo>
                  <a:pt x="918" y="250"/>
                </a:lnTo>
                <a:lnTo>
                  <a:pt x="905" y="229"/>
                </a:lnTo>
                <a:lnTo>
                  <a:pt x="892" y="210"/>
                </a:lnTo>
                <a:lnTo>
                  <a:pt x="878" y="191"/>
                </a:lnTo>
                <a:lnTo>
                  <a:pt x="864" y="171"/>
                </a:lnTo>
                <a:lnTo>
                  <a:pt x="847" y="155"/>
                </a:lnTo>
                <a:lnTo>
                  <a:pt x="814" y="122"/>
                </a:lnTo>
                <a:lnTo>
                  <a:pt x="776" y="93"/>
                </a:lnTo>
                <a:lnTo>
                  <a:pt x="737" y="68"/>
                </a:lnTo>
                <a:lnTo>
                  <a:pt x="696" y="46"/>
                </a:lnTo>
                <a:lnTo>
                  <a:pt x="652" y="27"/>
                </a:lnTo>
                <a:lnTo>
                  <a:pt x="606" y="15"/>
                </a:lnTo>
                <a:lnTo>
                  <a:pt x="583" y="9"/>
                </a:lnTo>
                <a:lnTo>
                  <a:pt x="560" y="6"/>
                </a:lnTo>
                <a:lnTo>
                  <a:pt x="537" y="3"/>
                </a:lnTo>
                <a:lnTo>
                  <a:pt x="513" y="1"/>
                </a:lnTo>
                <a:lnTo>
                  <a:pt x="488" y="0"/>
                </a:lnTo>
                <a:lnTo>
                  <a:pt x="465" y="1"/>
                </a:lnTo>
                <a:lnTo>
                  <a:pt x="440" y="3"/>
                </a:lnTo>
                <a:lnTo>
                  <a:pt x="416" y="7"/>
                </a:lnTo>
                <a:lnTo>
                  <a:pt x="391" y="11"/>
                </a:lnTo>
                <a:lnTo>
                  <a:pt x="366" y="17"/>
                </a:lnTo>
                <a:lnTo>
                  <a:pt x="319" y="32"/>
                </a:lnTo>
                <a:lnTo>
                  <a:pt x="296" y="41"/>
                </a:lnTo>
                <a:lnTo>
                  <a:pt x="274" y="51"/>
                </a:lnTo>
                <a:lnTo>
                  <a:pt x="253" y="62"/>
                </a:lnTo>
                <a:lnTo>
                  <a:pt x="231" y="75"/>
                </a:lnTo>
                <a:lnTo>
                  <a:pt x="211" y="88"/>
                </a:lnTo>
                <a:lnTo>
                  <a:pt x="192" y="102"/>
                </a:lnTo>
                <a:lnTo>
                  <a:pt x="174" y="116"/>
                </a:lnTo>
                <a:lnTo>
                  <a:pt x="156" y="133"/>
                </a:lnTo>
                <a:lnTo>
                  <a:pt x="123" y="166"/>
                </a:lnTo>
                <a:lnTo>
                  <a:pt x="94" y="203"/>
                </a:lnTo>
                <a:lnTo>
                  <a:pt x="68" y="243"/>
                </a:lnTo>
                <a:lnTo>
                  <a:pt x="46" y="284"/>
                </a:lnTo>
                <a:lnTo>
                  <a:pt x="28" y="327"/>
                </a:lnTo>
                <a:lnTo>
                  <a:pt x="15" y="373"/>
                </a:lnTo>
                <a:lnTo>
                  <a:pt x="9" y="395"/>
                </a:lnTo>
                <a:lnTo>
                  <a:pt x="5" y="419"/>
                </a:lnTo>
                <a:lnTo>
                  <a:pt x="2" y="443"/>
                </a:lnTo>
                <a:lnTo>
                  <a:pt x="1" y="466"/>
                </a:lnTo>
                <a:lnTo>
                  <a:pt x="0" y="490"/>
                </a:lnTo>
                <a:lnTo>
                  <a:pt x="0" y="514"/>
                </a:lnTo>
                <a:lnTo>
                  <a:pt x="3" y="539"/>
                </a:lnTo>
                <a:lnTo>
                  <a:pt x="5" y="563"/>
                </a:lnTo>
                <a:lnTo>
                  <a:pt x="10" y="587"/>
                </a:lnTo>
                <a:lnTo>
                  <a:pt x="16" y="612"/>
                </a:lnTo>
                <a:lnTo>
                  <a:pt x="32" y="660"/>
                </a:lnTo>
                <a:lnTo>
                  <a:pt x="51" y="706"/>
                </a:lnTo>
                <a:lnTo>
                  <a:pt x="76" y="749"/>
                </a:lnTo>
                <a:lnTo>
                  <a:pt x="104" y="789"/>
                </a:lnTo>
                <a:lnTo>
                  <a:pt x="136" y="825"/>
                </a:lnTo>
                <a:lnTo>
                  <a:pt x="171" y="859"/>
                </a:lnTo>
                <a:lnTo>
                  <a:pt x="210" y="888"/>
                </a:lnTo>
                <a:lnTo>
                  <a:pt x="250" y="913"/>
                </a:lnTo>
                <a:lnTo>
                  <a:pt x="250" y="764"/>
                </a:lnTo>
                <a:lnTo>
                  <a:pt x="359" y="702"/>
                </a:lnTo>
                <a:lnTo>
                  <a:pt x="339" y="689"/>
                </a:lnTo>
                <a:lnTo>
                  <a:pt x="321" y="674"/>
                </a:lnTo>
                <a:lnTo>
                  <a:pt x="303" y="657"/>
                </a:lnTo>
                <a:lnTo>
                  <a:pt x="288" y="639"/>
                </a:lnTo>
                <a:lnTo>
                  <a:pt x="275" y="619"/>
                </a:lnTo>
                <a:lnTo>
                  <a:pt x="263" y="598"/>
                </a:lnTo>
                <a:lnTo>
                  <a:pt x="253" y="575"/>
                </a:lnTo>
                <a:lnTo>
                  <a:pt x="246" y="552"/>
                </a:lnTo>
                <a:lnTo>
                  <a:pt x="241" y="526"/>
                </a:lnTo>
                <a:lnTo>
                  <a:pt x="239" y="501"/>
                </a:lnTo>
                <a:lnTo>
                  <a:pt x="238" y="477"/>
                </a:lnTo>
                <a:lnTo>
                  <a:pt x="240" y="452"/>
                </a:lnTo>
                <a:lnTo>
                  <a:pt x="245" y="429"/>
                </a:lnTo>
                <a:lnTo>
                  <a:pt x="252" y="405"/>
                </a:lnTo>
                <a:lnTo>
                  <a:pt x="262" y="382"/>
                </a:lnTo>
                <a:lnTo>
                  <a:pt x="273" y="361"/>
                </a:lnTo>
                <a:lnTo>
                  <a:pt x="287" y="341"/>
                </a:lnTo>
                <a:lnTo>
                  <a:pt x="302" y="322"/>
                </a:lnTo>
                <a:lnTo>
                  <a:pt x="319" y="305"/>
                </a:lnTo>
                <a:lnTo>
                  <a:pt x="336" y="290"/>
                </a:lnTo>
                <a:lnTo>
                  <a:pt x="357" y="275"/>
                </a:lnTo>
                <a:lnTo>
                  <a:pt x="379" y="262"/>
                </a:lnTo>
                <a:lnTo>
                  <a:pt x="401" y="254"/>
                </a:lnTo>
                <a:lnTo>
                  <a:pt x="426" y="245"/>
                </a:lnTo>
                <a:lnTo>
                  <a:pt x="452" y="240"/>
                </a:lnTo>
                <a:lnTo>
                  <a:pt x="476" y="237"/>
                </a:lnTo>
                <a:lnTo>
                  <a:pt x="501" y="237"/>
                </a:lnTo>
                <a:lnTo>
                  <a:pt x="526" y="240"/>
                </a:lnTo>
                <a:lnTo>
                  <a:pt x="549" y="245"/>
                </a:lnTo>
                <a:lnTo>
                  <a:pt x="573" y="251"/>
                </a:lnTo>
                <a:lnTo>
                  <a:pt x="595" y="260"/>
                </a:lnTo>
                <a:lnTo>
                  <a:pt x="617" y="271"/>
                </a:lnTo>
                <a:lnTo>
                  <a:pt x="637" y="284"/>
                </a:lnTo>
                <a:lnTo>
                  <a:pt x="655" y="299"/>
                </a:lnTo>
                <a:lnTo>
                  <a:pt x="674" y="317"/>
                </a:lnTo>
                <a:lnTo>
                  <a:pt x="689" y="335"/>
                </a:lnTo>
                <a:lnTo>
                  <a:pt x="704" y="355"/>
                </a:lnTo>
                <a:lnTo>
                  <a:pt x="716" y="377"/>
                </a:lnTo>
                <a:lnTo>
                  <a:pt x="725" y="399"/>
                </a:lnTo>
                <a:lnTo>
                  <a:pt x="733" y="424"/>
                </a:lnTo>
                <a:lnTo>
                  <a:pt x="738" y="449"/>
                </a:lnTo>
                <a:lnTo>
                  <a:pt x="741" y="474"/>
                </a:lnTo>
                <a:lnTo>
                  <a:pt x="741" y="498"/>
                </a:lnTo>
                <a:lnTo>
                  <a:pt x="739" y="523"/>
                </a:lnTo>
                <a:lnTo>
                  <a:pt x="734" y="547"/>
                </a:lnTo>
                <a:lnTo>
                  <a:pt x="726" y="570"/>
                </a:lnTo>
                <a:lnTo>
                  <a:pt x="717" y="592"/>
                </a:lnTo>
                <a:lnTo>
                  <a:pt x="706" y="614"/>
                </a:lnTo>
                <a:lnTo>
                  <a:pt x="693" y="634"/>
                </a:lnTo>
                <a:lnTo>
                  <a:pt x="678" y="653"/>
                </a:lnTo>
                <a:lnTo>
                  <a:pt x="660" y="671"/>
                </a:lnTo>
                <a:lnTo>
                  <a:pt x="643" y="686"/>
                </a:lnTo>
                <a:lnTo>
                  <a:pt x="622" y="701"/>
                </a:lnTo>
                <a:lnTo>
                  <a:pt x="600" y="713"/>
                </a:lnTo>
                <a:lnTo>
                  <a:pt x="578" y="722"/>
                </a:lnTo>
                <a:lnTo>
                  <a:pt x="553" y="730"/>
                </a:lnTo>
                <a:lnTo>
                  <a:pt x="518" y="736"/>
                </a:lnTo>
                <a:lnTo>
                  <a:pt x="483" y="738"/>
                </a:lnTo>
                <a:lnTo>
                  <a:pt x="449" y="735"/>
                </a:lnTo>
                <a:lnTo>
                  <a:pt x="416" y="728"/>
                </a:lnTo>
                <a:lnTo>
                  <a:pt x="435" y="695"/>
                </a:lnTo>
              </a:path>
            </a:pathLst>
          </a:custGeom>
          <a:noFill/>
          <a:ln w="4763" cap="rnd">
            <a:solidFill>
              <a:srgbClr val="006699"/>
            </a:solidFill>
            <a:prstDash val="solid"/>
            <a:round/>
            <a:headEnd/>
            <a:tailEnd/>
          </a:ln>
        </p:spPr>
        <p:txBody>
          <a:bodyPr/>
          <a:lstStyle/>
          <a:p>
            <a:endParaRPr lang="en-US"/>
          </a:p>
        </p:txBody>
      </p:sp>
      <p:sp>
        <p:nvSpPr>
          <p:cNvPr id="23" name="Rectangle 20"/>
          <p:cNvSpPr>
            <a:spLocks noChangeArrowheads="1"/>
          </p:cNvSpPr>
          <p:nvPr/>
        </p:nvSpPr>
        <p:spPr bwMode="auto">
          <a:xfrm>
            <a:off x="4306888" y="3065463"/>
            <a:ext cx="752475" cy="425450"/>
          </a:xfrm>
          <a:prstGeom prst="rect">
            <a:avLst/>
          </a:prstGeom>
          <a:noFill/>
          <a:ln w="9525" algn="ctr">
            <a:noFill/>
            <a:miter lim="800000"/>
            <a:headEnd/>
            <a:tailEnd/>
          </a:ln>
          <a:effectLst/>
        </p:spPr>
        <p:txBody>
          <a:bodyPr wrap="none" lIns="0" tIns="0" rIns="0" bIns="0">
            <a:spAutoFit/>
          </a:bodyPr>
          <a:lstStyle/>
          <a:p>
            <a:pPr algn="ctr" eaLnBrk="1" hangingPunct="1"/>
            <a:r>
              <a:rPr lang="en-US" sz="1400">
                <a:solidFill>
                  <a:srgbClr val="FFFFFF"/>
                </a:solidFill>
                <a:latin typeface="Futura Hv" pitchFamily="34" charset="0"/>
              </a:rPr>
              <a:t>Service</a:t>
            </a:r>
            <a:br>
              <a:rPr lang="en-US" sz="1400">
                <a:solidFill>
                  <a:srgbClr val="FFFFFF"/>
                </a:solidFill>
                <a:latin typeface="Futura Hv" pitchFamily="34" charset="0"/>
              </a:rPr>
            </a:br>
            <a:r>
              <a:rPr lang="en-US" sz="1400">
                <a:solidFill>
                  <a:srgbClr val="FFFFFF"/>
                </a:solidFill>
                <a:latin typeface="Futura Hv" pitchFamily="34" charset="0"/>
              </a:rPr>
              <a:t>Strategies</a:t>
            </a:r>
          </a:p>
        </p:txBody>
      </p:sp>
      <p:sp>
        <p:nvSpPr>
          <p:cNvPr id="24" name="Freeform 21"/>
          <p:cNvSpPr>
            <a:spLocks/>
          </p:cNvSpPr>
          <p:nvPr/>
        </p:nvSpPr>
        <p:spPr bwMode="auto">
          <a:xfrm>
            <a:off x="2959100" y="2981325"/>
            <a:ext cx="1362075" cy="2332038"/>
          </a:xfrm>
          <a:custGeom>
            <a:avLst/>
            <a:gdLst/>
            <a:ahLst/>
            <a:cxnLst>
              <a:cxn ang="0">
                <a:pos x="657" y="1287"/>
              </a:cxn>
              <a:cxn ang="0">
                <a:pos x="858" y="1050"/>
              </a:cxn>
              <a:cxn ang="0">
                <a:pos x="806" y="1027"/>
              </a:cxn>
              <a:cxn ang="0">
                <a:pos x="747" y="991"/>
              </a:cxn>
              <a:cxn ang="0">
                <a:pos x="688" y="944"/>
              </a:cxn>
              <a:cxn ang="0">
                <a:pos x="640" y="893"/>
              </a:cxn>
              <a:cxn ang="0">
                <a:pos x="601" y="840"/>
              </a:cxn>
              <a:cxn ang="0">
                <a:pos x="577" y="798"/>
              </a:cxn>
              <a:cxn ang="0">
                <a:pos x="558" y="756"/>
              </a:cxn>
              <a:cxn ang="0">
                <a:pos x="543" y="713"/>
              </a:cxn>
              <a:cxn ang="0">
                <a:pos x="531" y="671"/>
              </a:cxn>
              <a:cxn ang="0">
                <a:pos x="525" y="623"/>
              </a:cxn>
              <a:cxn ang="0">
                <a:pos x="522" y="583"/>
              </a:cxn>
              <a:cxn ang="0">
                <a:pos x="523" y="535"/>
              </a:cxn>
              <a:cxn ang="0">
                <a:pos x="528" y="498"/>
              </a:cxn>
              <a:cxn ang="0">
                <a:pos x="544" y="447"/>
              </a:cxn>
              <a:cxn ang="0">
                <a:pos x="565" y="400"/>
              </a:cxn>
              <a:cxn ang="0">
                <a:pos x="779" y="507"/>
              </a:cxn>
              <a:cxn ang="0">
                <a:pos x="0" y="55"/>
              </a:cxn>
              <a:cxn ang="0">
                <a:pos x="169" y="175"/>
              </a:cxn>
              <a:cxn ang="0">
                <a:pos x="146" y="221"/>
              </a:cxn>
              <a:cxn ang="0">
                <a:pos x="128" y="265"/>
              </a:cxn>
              <a:cxn ang="0">
                <a:pos x="115" y="301"/>
              </a:cxn>
              <a:cxn ang="0">
                <a:pos x="105" y="338"/>
              </a:cxn>
              <a:cxn ang="0">
                <a:pos x="98" y="373"/>
              </a:cxn>
              <a:cxn ang="0">
                <a:pos x="90" y="408"/>
              </a:cxn>
              <a:cxn ang="0">
                <a:pos x="85" y="451"/>
              </a:cxn>
              <a:cxn ang="0">
                <a:pos x="81" y="491"/>
              </a:cxn>
              <a:cxn ang="0">
                <a:pos x="80" y="537"/>
              </a:cxn>
              <a:cxn ang="0">
                <a:pos x="81" y="578"/>
              </a:cxn>
              <a:cxn ang="0">
                <a:pos x="85" y="614"/>
              </a:cxn>
              <a:cxn ang="0">
                <a:pos x="89" y="658"/>
              </a:cxn>
              <a:cxn ang="0">
                <a:pos x="96" y="700"/>
              </a:cxn>
              <a:cxn ang="0">
                <a:pos x="108" y="752"/>
              </a:cxn>
              <a:cxn ang="0">
                <a:pos x="125" y="814"/>
              </a:cxn>
              <a:cxn ang="0">
                <a:pos x="148" y="872"/>
              </a:cxn>
              <a:cxn ang="0">
                <a:pos x="173" y="930"/>
              </a:cxn>
              <a:cxn ang="0">
                <a:pos x="204" y="985"/>
              </a:cxn>
              <a:cxn ang="0">
                <a:pos x="238" y="1041"/>
              </a:cxn>
              <a:cxn ang="0">
                <a:pos x="275" y="1094"/>
              </a:cxn>
              <a:cxn ang="0">
                <a:pos x="317" y="1145"/>
              </a:cxn>
              <a:cxn ang="0">
                <a:pos x="372" y="1204"/>
              </a:cxn>
              <a:cxn ang="0">
                <a:pos x="432" y="1260"/>
              </a:cxn>
              <a:cxn ang="0">
                <a:pos x="502" y="1312"/>
              </a:cxn>
              <a:cxn ang="0">
                <a:pos x="588" y="1369"/>
              </a:cxn>
              <a:cxn ang="0">
                <a:pos x="665" y="1408"/>
              </a:cxn>
              <a:cxn ang="0">
                <a:pos x="740" y="1441"/>
              </a:cxn>
              <a:cxn ang="0">
                <a:pos x="826" y="1469"/>
              </a:cxn>
            </a:cxnLst>
            <a:rect l="0" t="0" r="r" b="b"/>
            <a:pathLst>
              <a:path w="858" h="1469">
                <a:moveTo>
                  <a:pt x="829" y="1469"/>
                </a:moveTo>
                <a:lnTo>
                  <a:pt x="657" y="1287"/>
                </a:lnTo>
                <a:lnTo>
                  <a:pt x="656" y="1286"/>
                </a:lnTo>
                <a:lnTo>
                  <a:pt x="858" y="1050"/>
                </a:lnTo>
                <a:lnTo>
                  <a:pt x="833" y="1039"/>
                </a:lnTo>
                <a:lnTo>
                  <a:pt x="806" y="1027"/>
                </a:lnTo>
                <a:lnTo>
                  <a:pt x="778" y="1011"/>
                </a:lnTo>
                <a:lnTo>
                  <a:pt x="747" y="991"/>
                </a:lnTo>
                <a:lnTo>
                  <a:pt x="720" y="970"/>
                </a:lnTo>
                <a:lnTo>
                  <a:pt x="688" y="944"/>
                </a:lnTo>
                <a:lnTo>
                  <a:pt x="665" y="921"/>
                </a:lnTo>
                <a:lnTo>
                  <a:pt x="640" y="893"/>
                </a:lnTo>
                <a:lnTo>
                  <a:pt x="619" y="867"/>
                </a:lnTo>
                <a:lnTo>
                  <a:pt x="601" y="840"/>
                </a:lnTo>
                <a:lnTo>
                  <a:pt x="587" y="818"/>
                </a:lnTo>
                <a:lnTo>
                  <a:pt x="577" y="798"/>
                </a:lnTo>
                <a:lnTo>
                  <a:pt x="567" y="777"/>
                </a:lnTo>
                <a:lnTo>
                  <a:pt x="558" y="756"/>
                </a:lnTo>
                <a:lnTo>
                  <a:pt x="549" y="732"/>
                </a:lnTo>
                <a:lnTo>
                  <a:pt x="543" y="713"/>
                </a:lnTo>
                <a:lnTo>
                  <a:pt x="537" y="692"/>
                </a:lnTo>
                <a:lnTo>
                  <a:pt x="531" y="671"/>
                </a:lnTo>
                <a:lnTo>
                  <a:pt x="528" y="649"/>
                </a:lnTo>
                <a:lnTo>
                  <a:pt x="525" y="623"/>
                </a:lnTo>
                <a:lnTo>
                  <a:pt x="522" y="600"/>
                </a:lnTo>
                <a:lnTo>
                  <a:pt x="522" y="583"/>
                </a:lnTo>
                <a:lnTo>
                  <a:pt x="520" y="556"/>
                </a:lnTo>
                <a:lnTo>
                  <a:pt x="523" y="535"/>
                </a:lnTo>
                <a:lnTo>
                  <a:pt x="526" y="517"/>
                </a:lnTo>
                <a:lnTo>
                  <a:pt x="528" y="498"/>
                </a:lnTo>
                <a:lnTo>
                  <a:pt x="536" y="471"/>
                </a:lnTo>
                <a:lnTo>
                  <a:pt x="544" y="447"/>
                </a:lnTo>
                <a:lnTo>
                  <a:pt x="554" y="423"/>
                </a:lnTo>
                <a:lnTo>
                  <a:pt x="565" y="400"/>
                </a:lnTo>
                <a:lnTo>
                  <a:pt x="572" y="387"/>
                </a:lnTo>
                <a:lnTo>
                  <a:pt x="779" y="507"/>
                </a:lnTo>
                <a:lnTo>
                  <a:pt x="560" y="0"/>
                </a:lnTo>
                <a:lnTo>
                  <a:pt x="0" y="55"/>
                </a:lnTo>
                <a:lnTo>
                  <a:pt x="178" y="158"/>
                </a:lnTo>
                <a:lnTo>
                  <a:pt x="169" y="175"/>
                </a:lnTo>
                <a:lnTo>
                  <a:pt x="158" y="197"/>
                </a:lnTo>
                <a:lnTo>
                  <a:pt x="146" y="221"/>
                </a:lnTo>
                <a:lnTo>
                  <a:pt x="136" y="246"/>
                </a:lnTo>
                <a:lnTo>
                  <a:pt x="128" y="265"/>
                </a:lnTo>
                <a:lnTo>
                  <a:pt x="122" y="280"/>
                </a:lnTo>
                <a:lnTo>
                  <a:pt x="115" y="301"/>
                </a:lnTo>
                <a:lnTo>
                  <a:pt x="109" y="323"/>
                </a:lnTo>
                <a:lnTo>
                  <a:pt x="105" y="338"/>
                </a:lnTo>
                <a:lnTo>
                  <a:pt x="100" y="355"/>
                </a:lnTo>
                <a:lnTo>
                  <a:pt x="98" y="373"/>
                </a:lnTo>
                <a:lnTo>
                  <a:pt x="94" y="392"/>
                </a:lnTo>
                <a:lnTo>
                  <a:pt x="90" y="408"/>
                </a:lnTo>
                <a:lnTo>
                  <a:pt x="88" y="428"/>
                </a:lnTo>
                <a:lnTo>
                  <a:pt x="85" y="451"/>
                </a:lnTo>
                <a:lnTo>
                  <a:pt x="83" y="472"/>
                </a:lnTo>
                <a:lnTo>
                  <a:pt x="81" y="491"/>
                </a:lnTo>
                <a:lnTo>
                  <a:pt x="80" y="514"/>
                </a:lnTo>
                <a:lnTo>
                  <a:pt x="80" y="537"/>
                </a:lnTo>
                <a:lnTo>
                  <a:pt x="79" y="557"/>
                </a:lnTo>
                <a:lnTo>
                  <a:pt x="81" y="578"/>
                </a:lnTo>
                <a:lnTo>
                  <a:pt x="82" y="595"/>
                </a:lnTo>
                <a:lnTo>
                  <a:pt x="85" y="614"/>
                </a:lnTo>
                <a:lnTo>
                  <a:pt x="86" y="635"/>
                </a:lnTo>
                <a:lnTo>
                  <a:pt x="89" y="658"/>
                </a:lnTo>
                <a:lnTo>
                  <a:pt x="92" y="680"/>
                </a:lnTo>
                <a:lnTo>
                  <a:pt x="96" y="700"/>
                </a:lnTo>
                <a:lnTo>
                  <a:pt x="100" y="720"/>
                </a:lnTo>
                <a:lnTo>
                  <a:pt x="108" y="752"/>
                </a:lnTo>
                <a:lnTo>
                  <a:pt x="118" y="786"/>
                </a:lnTo>
                <a:lnTo>
                  <a:pt x="125" y="814"/>
                </a:lnTo>
                <a:lnTo>
                  <a:pt x="138" y="848"/>
                </a:lnTo>
                <a:lnTo>
                  <a:pt x="148" y="872"/>
                </a:lnTo>
                <a:lnTo>
                  <a:pt x="160" y="900"/>
                </a:lnTo>
                <a:lnTo>
                  <a:pt x="173" y="930"/>
                </a:lnTo>
                <a:lnTo>
                  <a:pt x="188" y="957"/>
                </a:lnTo>
                <a:lnTo>
                  <a:pt x="204" y="985"/>
                </a:lnTo>
                <a:lnTo>
                  <a:pt x="220" y="1014"/>
                </a:lnTo>
                <a:lnTo>
                  <a:pt x="238" y="1041"/>
                </a:lnTo>
                <a:lnTo>
                  <a:pt x="253" y="1066"/>
                </a:lnTo>
                <a:lnTo>
                  <a:pt x="275" y="1094"/>
                </a:lnTo>
                <a:lnTo>
                  <a:pt x="295" y="1120"/>
                </a:lnTo>
                <a:lnTo>
                  <a:pt x="317" y="1145"/>
                </a:lnTo>
                <a:lnTo>
                  <a:pt x="342" y="1172"/>
                </a:lnTo>
                <a:lnTo>
                  <a:pt x="372" y="1204"/>
                </a:lnTo>
                <a:lnTo>
                  <a:pt x="402" y="1232"/>
                </a:lnTo>
                <a:lnTo>
                  <a:pt x="432" y="1260"/>
                </a:lnTo>
                <a:lnTo>
                  <a:pt x="465" y="1284"/>
                </a:lnTo>
                <a:lnTo>
                  <a:pt x="502" y="1312"/>
                </a:lnTo>
                <a:lnTo>
                  <a:pt x="549" y="1345"/>
                </a:lnTo>
                <a:lnTo>
                  <a:pt x="588" y="1369"/>
                </a:lnTo>
                <a:lnTo>
                  <a:pt x="627" y="1390"/>
                </a:lnTo>
                <a:lnTo>
                  <a:pt x="665" y="1408"/>
                </a:lnTo>
                <a:lnTo>
                  <a:pt x="702" y="1424"/>
                </a:lnTo>
                <a:lnTo>
                  <a:pt x="740" y="1441"/>
                </a:lnTo>
                <a:lnTo>
                  <a:pt x="781" y="1456"/>
                </a:lnTo>
                <a:lnTo>
                  <a:pt x="826" y="1469"/>
                </a:lnTo>
                <a:lnTo>
                  <a:pt x="829" y="1469"/>
                </a:lnTo>
                <a:close/>
              </a:path>
            </a:pathLst>
          </a:custGeom>
          <a:ln>
            <a:headEnd/>
            <a:tailEnd/>
          </a:ln>
        </p:spPr>
        <p:style>
          <a:lnRef idx="1">
            <a:schemeClr val="accent6"/>
          </a:lnRef>
          <a:fillRef idx="3">
            <a:schemeClr val="accent6"/>
          </a:fillRef>
          <a:effectRef idx="2">
            <a:schemeClr val="accent6"/>
          </a:effectRef>
          <a:fontRef idx="minor">
            <a:schemeClr val="lt1"/>
          </a:fontRef>
        </p:style>
        <p:txBody>
          <a:bodyPr/>
          <a:lstStyle/>
          <a:p>
            <a:endParaRPr lang="en-US"/>
          </a:p>
        </p:txBody>
      </p:sp>
      <p:sp>
        <p:nvSpPr>
          <p:cNvPr id="25" name="Freeform 22"/>
          <p:cNvSpPr>
            <a:spLocks/>
          </p:cNvSpPr>
          <p:nvPr/>
        </p:nvSpPr>
        <p:spPr bwMode="auto">
          <a:xfrm>
            <a:off x="2959100" y="2981325"/>
            <a:ext cx="1362075" cy="2332038"/>
          </a:xfrm>
          <a:custGeom>
            <a:avLst/>
            <a:gdLst/>
            <a:ahLst/>
            <a:cxnLst>
              <a:cxn ang="0">
                <a:pos x="657" y="1287"/>
              </a:cxn>
              <a:cxn ang="0">
                <a:pos x="858" y="1050"/>
              </a:cxn>
              <a:cxn ang="0">
                <a:pos x="806" y="1027"/>
              </a:cxn>
              <a:cxn ang="0">
                <a:pos x="747" y="991"/>
              </a:cxn>
              <a:cxn ang="0">
                <a:pos x="688" y="944"/>
              </a:cxn>
              <a:cxn ang="0">
                <a:pos x="640" y="893"/>
              </a:cxn>
              <a:cxn ang="0">
                <a:pos x="601" y="840"/>
              </a:cxn>
              <a:cxn ang="0">
                <a:pos x="577" y="798"/>
              </a:cxn>
              <a:cxn ang="0">
                <a:pos x="558" y="756"/>
              </a:cxn>
              <a:cxn ang="0">
                <a:pos x="543" y="713"/>
              </a:cxn>
              <a:cxn ang="0">
                <a:pos x="531" y="671"/>
              </a:cxn>
              <a:cxn ang="0">
                <a:pos x="525" y="623"/>
              </a:cxn>
              <a:cxn ang="0">
                <a:pos x="522" y="583"/>
              </a:cxn>
              <a:cxn ang="0">
                <a:pos x="523" y="535"/>
              </a:cxn>
              <a:cxn ang="0">
                <a:pos x="528" y="498"/>
              </a:cxn>
              <a:cxn ang="0">
                <a:pos x="544" y="447"/>
              </a:cxn>
              <a:cxn ang="0">
                <a:pos x="565" y="400"/>
              </a:cxn>
              <a:cxn ang="0">
                <a:pos x="779" y="507"/>
              </a:cxn>
              <a:cxn ang="0">
                <a:pos x="0" y="55"/>
              </a:cxn>
              <a:cxn ang="0">
                <a:pos x="169" y="175"/>
              </a:cxn>
              <a:cxn ang="0">
                <a:pos x="146" y="221"/>
              </a:cxn>
              <a:cxn ang="0">
                <a:pos x="128" y="265"/>
              </a:cxn>
              <a:cxn ang="0">
                <a:pos x="115" y="301"/>
              </a:cxn>
              <a:cxn ang="0">
                <a:pos x="105" y="338"/>
              </a:cxn>
              <a:cxn ang="0">
                <a:pos x="98" y="373"/>
              </a:cxn>
              <a:cxn ang="0">
                <a:pos x="90" y="408"/>
              </a:cxn>
              <a:cxn ang="0">
                <a:pos x="85" y="451"/>
              </a:cxn>
              <a:cxn ang="0">
                <a:pos x="81" y="491"/>
              </a:cxn>
              <a:cxn ang="0">
                <a:pos x="80" y="537"/>
              </a:cxn>
              <a:cxn ang="0">
                <a:pos x="81" y="578"/>
              </a:cxn>
              <a:cxn ang="0">
                <a:pos x="85" y="614"/>
              </a:cxn>
              <a:cxn ang="0">
                <a:pos x="89" y="658"/>
              </a:cxn>
              <a:cxn ang="0">
                <a:pos x="96" y="700"/>
              </a:cxn>
              <a:cxn ang="0">
                <a:pos x="108" y="752"/>
              </a:cxn>
              <a:cxn ang="0">
                <a:pos x="125" y="814"/>
              </a:cxn>
              <a:cxn ang="0">
                <a:pos x="148" y="872"/>
              </a:cxn>
              <a:cxn ang="0">
                <a:pos x="173" y="930"/>
              </a:cxn>
              <a:cxn ang="0">
                <a:pos x="204" y="985"/>
              </a:cxn>
              <a:cxn ang="0">
                <a:pos x="238" y="1041"/>
              </a:cxn>
              <a:cxn ang="0">
                <a:pos x="275" y="1094"/>
              </a:cxn>
              <a:cxn ang="0">
                <a:pos x="317" y="1145"/>
              </a:cxn>
              <a:cxn ang="0">
                <a:pos x="372" y="1204"/>
              </a:cxn>
              <a:cxn ang="0">
                <a:pos x="432" y="1260"/>
              </a:cxn>
              <a:cxn ang="0">
                <a:pos x="502" y="1312"/>
              </a:cxn>
              <a:cxn ang="0">
                <a:pos x="588" y="1369"/>
              </a:cxn>
              <a:cxn ang="0">
                <a:pos x="665" y="1408"/>
              </a:cxn>
              <a:cxn ang="0">
                <a:pos x="740" y="1441"/>
              </a:cxn>
              <a:cxn ang="0">
                <a:pos x="826" y="1469"/>
              </a:cxn>
            </a:cxnLst>
            <a:rect l="0" t="0" r="r" b="b"/>
            <a:pathLst>
              <a:path w="858" h="1469">
                <a:moveTo>
                  <a:pt x="829" y="1469"/>
                </a:moveTo>
                <a:lnTo>
                  <a:pt x="657" y="1287"/>
                </a:lnTo>
                <a:lnTo>
                  <a:pt x="656" y="1286"/>
                </a:lnTo>
                <a:lnTo>
                  <a:pt x="858" y="1050"/>
                </a:lnTo>
                <a:lnTo>
                  <a:pt x="833" y="1039"/>
                </a:lnTo>
                <a:lnTo>
                  <a:pt x="806" y="1027"/>
                </a:lnTo>
                <a:lnTo>
                  <a:pt x="778" y="1011"/>
                </a:lnTo>
                <a:lnTo>
                  <a:pt x="747" y="991"/>
                </a:lnTo>
                <a:lnTo>
                  <a:pt x="720" y="970"/>
                </a:lnTo>
                <a:lnTo>
                  <a:pt x="688" y="944"/>
                </a:lnTo>
                <a:lnTo>
                  <a:pt x="665" y="921"/>
                </a:lnTo>
                <a:lnTo>
                  <a:pt x="640" y="893"/>
                </a:lnTo>
                <a:lnTo>
                  <a:pt x="619" y="867"/>
                </a:lnTo>
                <a:lnTo>
                  <a:pt x="601" y="840"/>
                </a:lnTo>
                <a:lnTo>
                  <a:pt x="587" y="818"/>
                </a:lnTo>
                <a:lnTo>
                  <a:pt x="577" y="798"/>
                </a:lnTo>
                <a:lnTo>
                  <a:pt x="567" y="777"/>
                </a:lnTo>
                <a:lnTo>
                  <a:pt x="558" y="756"/>
                </a:lnTo>
                <a:lnTo>
                  <a:pt x="549" y="732"/>
                </a:lnTo>
                <a:lnTo>
                  <a:pt x="543" y="713"/>
                </a:lnTo>
                <a:lnTo>
                  <a:pt x="537" y="692"/>
                </a:lnTo>
                <a:lnTo>
                  <a:pt x="531" y="671"/>
                </a:lnTo>
                <a:lnTo>
                  <a:pt x="528" y="649"/>
                </a:lnTo>
                <a:lnTo>
                  <a:pt x="525" y="623"/>
                </a:lnTo>
                <a:lnTo>
                  <a:pt x="522" y="600"/>
                </a:lnTo>
                <a:lnTo>
                  <a:pt x="522" y="583"/>
                </a:lnTo>
                <a:lnTo>
                  <a:pt x="520" y="556"/>
                </a:lnTo>
                <a:lnTo>
                  <a:pt x="523" y="535"/>
                </a:lnTo>
                <a:lnTo>
                  <a:pt x="526" y="517"/>
                </a:lnTo>
                <a:lnTo>
                  <a:pt x="528" y="498"/>
                </a:lnTo>
                <a:lnTo>
                  <a:pt x="536" y="471"/>
                </a:lnTo>
                <a:lnTo>
                  <a:pt x="544" y="447"/>
                </a:lnTo>
                <a:lnTo>
                  <a:pt x="554" y="423"/>
                </a:lnTo>
                <a:lnTo>
                  <a:pt x="565" y="400"/>
                </a:lnTo>
                <a:lnTo>
                  <a:pt x="572" y="387"/>
                </a:lnTo>
                <a:lnTo>
                  <a:pt x="779" y="507"/>
                </a:lnTo>
                <a:lnTo>
                  <a:pt x="560" y="0"/>
                </a:lnTo>
                <a:lnTo>
                  <a:pt x="0" y="55"/>
                </a:lnTo>
                <a:lnTo>
                  <a:pt x="178" y="158"/>
                </a:lnTo>
                <a:lnTo>
                  <a:pt x="169" y="175"/>
                </a:lnTo>
                <a:lnTo>
                  <a:pt x="158" y="197"/>
                </a:lnTo>
                <a:lnTo>
                  <a:pt x="146" y="221"/>
                </a:lnTo>
                <a:lnTo>
                  <a:pt x="136" y="246"/>
                </a:lnTo>
                <a:lnTo>
                  <a:pt x="128" y="265"/>
                </a:lnTo>
                <a:lnTo>
                  <a:pt x="122" y="280"/>
                </a:lnTo>
                <a:lnTo>
                  <a:pt x="115" y="301"/>
                </a:lnTo>
                <a:lnTo>
                  <a:pt x="109" y="323"/>
                </a:lnTo>
                <a:lnTo>
                  <a:pt x="105" y="338"/>
                </a:lnTo>
                <a:lnTo>
                  <a:pt x="100" y="355"/>
                </a:lnTo>
                <a:lnTo>
                  <a:pt x="98" y="373"/>
                </a:lnTo>
                <a:lnTo>
                  <a:pt x="94" y="392"/>
                </a:lnTo>
                <a:lnTo>
                  <a:pt x="90" y="408"/>
                </a:lnTo>
                <a:lnTo>
                  <a:pt x="88" y="428"/>
                </a:lnTo>
                <a:lnTo>
                  <a:pt x="85" y="451"/>
                </a:lnTo>
                <a:lnTo>
                  <a:pt x="83" y="472"/>
                </a:lnTo>
                <a:lnTo>
                  <a:pt x="81" y="491"/>
                </a:lnTo>
                <a:lnTo>
                  <a:pt x="80" y="514"/>
                </a:lnTo>
                <a:lnTo>
                  <a:pt x="80" y="537"/>
                </a:lnTo>
                <a:lnTo>
                  <a:pt x="79" y="557"/>
                </a:lnTo>
                <a:lnTo>
                  <a:pt x="81" y="578"/>
                </a:lnTo>
                <a:lnTo>
                  <a:pt x="82" y="595"/>
                </a:lnTo>
                <a:lnTo>
                  <a:pt x="85" y="614"/>
                </a:lnTo>
                <a:lnTo>
                  <a:pt x="86" y="635"/>
                </a:lnTo>
                <a:lnTo>
                  <a:pt x="89" y="658"/>
                </a:lnTo>
                <a:lnTo>
                  <a:pt x="92" y="680"/>
                </a:lnTo>
                <a:lnTo>
                  <a:pt x="96" y="700"/>
                </a:lnTo>
                <a:lnTo>
                  <a:pt x="100" y="720"/>
                </a:lnTo>
                <a:lnTo>
                  <a:pt x="108" y="752"/>
                </a:lnTo>
                <a:lnTo>
                  <a:pt x="118" y="786"/>
                </a:lnTo>
                <a:lnTo>
                  <a:pt x="125" y="814"/>
                </a:lnTo>
                <a:lnTo>
                  <a:pt x="138" y="848"/>
                </a:lnTo>
                <a:lnTo>
                  <a:pt x="148" y="872"/>
                </a:lnTo>
                <a:lnTo>
                  <a:pt x="160" y="900"/>
                </a:lnTo>
                <a:lnTo>
                  <a:pt x="173" y="930"/>
                </a:lnTo>
                <a:lnTo>
                  <a:pt x="188" y="957"/>
                </a:lnTo>
                <a:lnTo>
                  <a:pt x="204" y="985"/>
                </a:lnTo>
                <a:lnTo>
                  <a:pt x="220" y="1014"/>
                </a:lnTo>
                <a:lnTo>
                  <a:pt x="238" y="1041"/>
                </a:lnTo>
                <a:lnTo>
                  <a:pt x="253" y="1066"/>
                </a:lnTo>
                <a:lnTo>
                  <a:pt x="275" y="1094"/>
                </a:lnTo>
                <a:lnTo>
                  <a:pt x="295" y="1120"/>
                </a:lnTo>
                <a:lnTo>
                  <a:pt x="317" y="1145"/>
                </a:lnTo>
                <a:lnTo>
                  <a:pt x="342" y="1172"/>
                </a:lnTo>
                <a:lnTo>
                  <a:pt x="372" y="1204"/>
                </a:lnTo>
                <a:lnTo>
                  <a:pt x="402" y="1232"/>
                </a:lnTo>
                <a:lnTo>
                  <a:pt x="432" y="1260"/>
                </a:lnTo>
                <a:lnTo>
                  <a:pt x="465" y="1284"/>
                </a:lnTo>
                <a:lnTo>
                  <a:pt x="502" y="1312"/>
                </a:lnTo>
                <a:lnTo>
                  <a:pt x="549" y="1345"/>
                </a:lnTo>
                <a:lnTo>
                  <a:pt x="588" y="1369"/>
                </a:lnTo>
                <a:lnTo>
                  <a:pt x="627" y="1390"/>
                </a:lnTo>
                <a:lnTo>
                  <a:pt x="665" y="1408"/>
                </a:lnTo>
                <a:lnTo>
                  <a:pt x="702" y="1424"/>
                </a:lnTo>
                <a:lnTo>
                  <a:pt x="740" y="1441"/>
                </a:lnTo>
                <a:lnTo>
                  <a:pt x="781" y="1456"/>
                </a:lnTo>
                <a:lnTo>
                  <a:pt x="826" y="1469"/>
                </a:lnTo>
                <a:lnTo>
                  <a:pt x="829" y="1469"/>
                </a:lnTo>
                <a:close/>
              </a:path>
            </a:pathLst>
          </a:custGeom>
          <a:noFill/>
          <a:ln w="4763" cap="rnd">
            <a:solidFill>
              <a:srgbClr val="FF6600"/>
            </a:solidFill>
            <a:prstDash val="solid"/>
            <a:round/>
            <a:headEnd/>
            <a:tailEnd/>
          </a:ln>
        </p:spPr>
        <p:txBody>
          <a:bodyPr/>
          <a:lstStyle/>
          <a:p>
            <a:endParaRPr lang="en-US"/>
          </a:p>
        </p:txBody>
      </p:sp>
      <p:sp>
        <p:nvSpPr>
          <p:cNvPr id="26" name="Rectangle 23"/>
          <p:cNvSpPr>
            <a:spLocks noChangeArrowheads="1"/>
          </p:cNvSpPr>
          <p:nvPr/>
        </p:nvSpPr>
        <p:spPr bwMode="auto">
          <a:xfrm>
            <a:off x="3046413" y="3640138"/>
            <a:ext cx="779462" cy="425450"/>
          </a:xfrm>
          <a:prstGeom prst="rect">
            <a:avLst/>
          </a:prstGeom>
          <a:noFill/>
          <a:ln w="9525">
            <a:noFill/>
            <a:miter lim="800000"/>
            <a:headEnd/>
            <a:tailEnd/>
          </a:ln>
        </p:spPr>
        <p:txBody>
          <a:bodyPr wrap="none" lIns="0" tIns="0" rIns="0" bIns="0">
            <a:spAutoFit/>
          </a:bodyPr>
          <a:lstStyle/>
          <a:p>
            <a:pPr algn="ctr" eaLnBrk="1" hangingPunct="1"/>
            <a:r>
              <a:rPr lang="en-US" sz="1400">
                <a:solidFill>
                  <a:srgbClr val="FFFFFF"/>
                </a:solidFill>
                <a:latin typeface="Futura Hv" pitchFamily="34" charset="0"/>
              </a:rPr>
              <a:t>Service</a:t>
            </a:r>
            <a:br>
              <a:rPr lang="en-US" sz="1400">
                <a:solidFill>
                  <a:srgbClr val="FFFFFF"/>
                </a:solidFill>
                <a:latin typeface="Futura Hv" pitchFamily="34" charset="0"/>
              </a:rPr>
            </a:br>
            <a:r>
              <a:rPr lang="en-US" sz="1400">
                <a:solidFill>
                  <a:srgbClr val="FFFFFF"/>
                </a:solidFill>
                <a:latin typeface="Futura Hv" pitchFamily="34" charset="0"/>
              </a:rPr>
              <a:t>Operation</a:t>
            </a:r>
            <a:endParaRPr lang="en-US" sz="1400">
              <a:latin typeface="Futura Hv" pitchFamily="34" charset="0"/>
            </a:endParaRPr>
          </a:p>
        </p:txBody>
      </p:sp>
      <p:sp>
        <p:nvSpPr>
          <p:cNvPr id="27" name="Freeform 24"/>
          <p:cNvSpPr>
            <a:spLocks/>
          </p:cNvSpPr>
          <p:nvPr/>
        </p:nvSpPr>
        <p:spPr bwMode="auto">
          <a:xfrm>
            <a:off x="3525838" y="2289175"/>
            <a:ext cx="2717800" cy="1344613"/>
          </a:xfrm>
          <a:custGeom>
            <a:avLst/>
            <a:gdLst/>
            <a:ahLst/>
            <a:cxnLst>
              <a:cxn ang="0">
                <a:pos x="254" y="256"/>
              </a:cxn>
              <a:cxn ang="0">
                <a:pos x="369" y="565"/>
              </a:cxn>
              <a:cxn ang="0">
                <a:pos x="417" y="529"/>
              </a:cxn>
              <a:cxn ang="0">
                <a:pos x="479" y="495"/>
              </a:cxn>
              <a:cxn ang="0">
                <a:pos x="551" y="466"/>
              </a:cxn>
              <a:cxn ang="0">
                <a:pos x="623" y="449"/>
              </a:cxn>
              <a:cxn ang="0">
                <a:pos x="691" y="440"/>
              </a:cxn>
              <a:cxn ang="0">
                <a:pos x="742" y="441"/>
              </a:cxn>
              <a:cxn ang="0">
                <a:pos x="790" y="446"/>
              </a:cxn>
              <a:cxn ang="0">
                <a:pos x="836" y="455"/>
              </a:cxn>
              <a:cxn ang="0">
                <a:pos x="880" y="466"/>
              </a:cxn>
              <a:cxn ang="0">
                <a:pos x="928" y="487"/>
              </a:cxn>
              <a:cxn ang="0">
                <a:pos x="966" y="505"/>
              </a:cxn>
              <a:cxn ang="0">
                <a:pos x="1009" y="530"/>
              </a:cxn>
              <a:cxn ang="0">
                <a:pos x="1041" y="555"/>
              </a:cxn>
              <a:cxn ang="0">
                <a:pos x="1079" y="597"/>
              </a:cxn>
              <a:cxn ang="0">
                <a:pos x="1111" y="641"/>
              </a:cxn>
              <a:cxn ang="0">
                <a:pos x="906" y="779"/>
              </a:cxn>
              <a:cxn ang="0">
                <a:pos x="1712" y="306"/>
              </a:cxn>
              <a:cxn ang="0">
                <a:pos x="1518" y="398"/>
              </a:cxn>
              <a:cxn ang="0">
                <a:pos x="1487" y="352"/>
              </a:cxn>
              <a:cxn ang="0">
                <a:pos x="1456" y="312"/>
              </a:cxn>
              <a:cxn ang="0">
                <a:pos x="1430" y="281"/>
              </a:cxn>
              <a:cxn ang="0">
                <a:pos x="1401" y="253"/>
              </a:cxn>
              <a:cxn ang="0">
                <a:pos x="1372" y="227"/>
              </a:cxn>
              <a:cxn ang="0">
                <a:pos x="1344" y="202"/>
              </a:cxn>
              <a:cxn ang="0">
                <a:pos x="1307" y="175"/>
              </a:cxn>
              <a:cxn ang="0">
                <a:pos x="1272" y="150"/>
              </a:cxn>
              <a:cxn ang="0">
                <a:pos x="1232" y="124"/>
              </a:cxn>
              <a:cxn ang="0">
                <a:pos x="1193" y="104"/>
              </a:cxn>
              <a:cxn ang="0">
                <a:pos x="1158" y="87"/>
              </a:cxn>
              <a:cxn ang="0">
                <a:pos x="1116" y="68"/>
              </a:cxn>
              <a:cxn ang="0">
                <a:pos x="1074" y="53"/>
              </a:cxn>
              <a:cxn ang="0">
                <a:pos x="1020" y="36"/>
              </a:cxn>
              <a:cxn ang="0">
                <a:pos x="955" y="19"/>
              </a:cxn>
              <a:cxn ang="0">
                <a:pos x="890" y="9"/>
              </a:cxn>
              <a:cxn ang="0">
                <a:pos x="824" y="1"/>
              </a:cxn>
              <a:cxn ang="0">
                <a:pos x="759" y="1"/>
              </a:cxn>
              <a:cxn ang="0">
                <a:pos x="690" y="2"/>
              </a:cxn>
              <a:cxn ang="0">
                <a:pos x="623" y="8"/>
              </a:cxn>
              <a:cxn ang="0">
                <a:pos x="555" y="19"/>
              </a:cxn>
              <a:cxn ang="0">
                <a:pos x="473" y="38"/>
              </a:cxn>
              <a:cxn ang="0">
                <a:pos x="391" y="64"/>
              </a:cxn>
              <a:cxn ang="0">
                <a:pos x="309" y="100"/>
              </a:cxn>
              <a:cxn ang="0">
                <a:pos x="214" y="149"/>
              </a:cxn>
              <a:cxn ang="0">
                <a:pos x="138" y="199"/>
              </a:cxn>
              <a:cxn ang="0">
                <a:pos x="70" y="250"/>
              </a:cxn>
              <a:cxn ang="0">
                <a:pos x="1" y="314"/>
              </a:cxn>
            </a:cxnLst>
            <a:rect l="0" t="0" r="r" b="b"/>
            <a:pathLst>
              <a:path w="1712" h="847">
                <a:moveTo>
                  <a:pt x="0" y="316"/>
                </a:moveTo>
                <a:lnTo>
                  <a:pt x="254" y="256"/>
                </a:lnTo>
                <a:lnTo>
                  <a:pt x="255" y="255"/>
                </a:lnTo>
                <a:lnTo>
                  <a:pt x="369" y="565"/>
                </a:lnTo>
                <a:lnTo>
                  <a:pt x="391" y="548"/>
                </a:lnTo>
                <a:lnTo>
                  <a:pt x="417" y="529"/>
                </a:lnTo>
                <a:lnTo>
                  <a:pt x="445" y="513"/>
                </a:lnTo>
                <a:lnTo>
                  <a:pt x="479" y="495"/>
                </a:lnTo>
                <a:lnTo>
                  <a:pt x="512" y="481"/>
                </a:lnTo>
                <a:lnTo>
                  <a:pt x="551" y="466"/>
                </a:lnTo>
                <a:lnTo>
                  <a:pt x="584" y="456"/>
                </a:lnTo>
                <a:lnTo>
                  <a:pt x="623" y="449"/>
                </a:lnTo>
                <a:lnTo>
                  <a:pt x="657" y="443"/>
                </a:lnTo>
                <a:lnTo>
                  <a:pt x="691" y="440"/>
                </a:lnTo>
                <a:lnTo>
                  <a:pt x="718" y="440"/>
                </a:lnTo>
                <a:lnTo>
                  <a:pt x="742" y="441"/>
                </a:lnTo>
                <a:lnTo>
                  <a:pt x="765" y="443"/>
                </a:lnTo>
                <a:lnTo>
                  <a:pt x="790" y="446"/>
                </a:lnTo>
                <a:lnTo>
                  <a:pt x="816" y="450"/>
                </a:lnTo>
                <a:lnTo>
                  <a:pt x="836" y="455"/>
                </a:lnTo>
                <a:lnTo>
                  <a:pt x="859" y="460"/>
                </a:lnTo>
                <a:lnTo>
                  <a:pt x="880" y="466"/>
                </a:lnTo>
                <a:lnTo>
                  <a:pt x="903" y="475"/>
                </a:lnTo>
                <a:lnTo>
                  <a:pt x="928" y="487"/>
                </a:lnTo>
                <a:lnTo>
                  <a:pt x="950" y="495"/>
                </a:lnTo>
                <a:lnTo>
                  <a:pt x="966" y="505"/>
                </a:lnTo>
                <a:lnTo>
                  <a:pt x="992" y="517"/>
                </a:lnTo>
                <a:lnTo>
                  <a:pt x="1009" y="530"/>
                </a:lnTo>
                <a:lnTo>
                  <a:pt x="1024" y="542"/>
                </a:lnTo>
                <a:lnTo>
                  <a:pt x="1041" y="555"/>
                </a:lnTo>
                <a:lnTo>
                  <a:pt x="1061" y="576"/>
                </a:lnTo>
                <a:lnTo>
                  <a:pt x="1079" y="597"/>
                </a:lnTo>
                <a:lnTo>
                  <a:pt x="1096" y="618"/>
                </a:lnTo>
                <a:lnTo>
                  <a:pt x="1111" y="641"/>
                </a:lnTo>
                <a:lnTo>
                  <a:pt x="1120" y="653"/>
                </a:lnTo>
                <a:lnTo>
                  <a:pt x="906" y="779"/>
                </a:lnTo>
                <a:lnTo>
                  <a:pt x="1480" y="847"/>
                </a:lnTo>
                <a:lnTo>
                  <a:pt x="1712" y="306"/>
                </a:lnTo>
                <a:lnTo>
                  <a:pt x="1528" y="414"/>
                </a:lnTo>
                <a:lnTo>
                  <a:pt x="1518" y="398"/>
                </a:lnTo>
                <a:lnTo>
                  <a:pt x="1503" y="375"/>
                </a:lnTo>
                <a:lnTo>
                  <a:pt x="1487" y="352"/>
                </a:lnTo>
                <a:lnTo>
                  <a:pt x="1470" y="330"/>
                </a:lnTo>
                <a:lnTo>
                  <a:pt x="1456" y="312"/>
                </a:lnTo>
                <a:lnTo>
                  <a:pt x="1445" y="299"/>
                </a:lnTo>
                <a:lnTo>
                  <a:pt x="1430" y="281"/>
                </a:lnTo>
                <a:lnTo>
                  <a:pt x="1412" y="264"/>
                </a:lnTo>
                <a:lnTo>
                  <a:pt x="1401" y="253"/>
                </a:lnTo>
                <a:lnTo>
                  <a:pt x="1387" y="239"/>
                </a:lnTo>
                <a:lnTo>
                  <a:pt x="1372" y="227"/>
                </a:lnTo>
                <a:lnTo>
                  <a:pt x="1357" y="214"/>
                </a:lnTo>
                <a:lnTo>
                  <a:pt x="1344" y="202"/>
                </a:lnTo>
                <a:lnTo>
                  <a:pt x="1327" y="189"/>
                </a:lnTo>
                <a:lnTo>
                  <a:pt x="1307" y="175"/>
                </a:lnTo>
                <a:lnTo>
                  <a:pt x="1290" y="162"/>
                </a:lnTo>
                <a:lnTo>
                  <a:pt x="1272" y="150"/>
                </a:lnTo>
                <a:lnTo>
                  <a:pt x="1252" y="136"/>
                </a:lnTo>
                <a:lnTo>
                  <a:pt x="1232" y="124"/>
                </a:lnTo>
                <a:lnTo>
                  <a:pt x="1214" y="113"/>
                </a:lnTo>
                <a:lnTo>
                  <a:pt x="1193" y="104"/>
                </a:lnTo>
                <a:lnTo>
                  <a:pt x="1177" y="95"/>
                </a:lnTo>
                <a:lnTo>
                  <a:pt x="1158" y="87"/>
                </a:lnTo>
                <a:lnTo>
                  <a:pt x="1139" y="78"/>
                </a:lnTo>
                <a:lnTo>
                  <a:pt x="1116" y="68"/>
                </a:lnTo>
                <a:lnTo>
                  <a:pt x="1094" y="60"/>
                </a:lnTo>
                <a:lnTo>
                  <a:pt x="1074" y="53"/>
                </a:lnTo>
                <a:lnTo>
                  <a:pt x="1054" y="46"/>
                </a:lnTo>
                <a:lnTo>
                  <a:pt x="1020" y="36"/>
                </a:lnTo>
                <a:lnTo>
                  <a:pt x="984" y="27"/>
                </a:lnTo>
                <a:lnTo>
                  <a:pt x="955" y="19"/>
                </a:lnTo>
                <a:lnTo>
                  <a:pt x="917" y="13"/>
                </a:lnTo>
                <a:lnTo>
                  <a:pt x="890" y="9"/>
                </a:lnTo>
                <a:lnTo>
                  <a:pt x="859" y="5"/>
                </a:lnTo>
                <a:lnTo>
                  <a:pt x="824" y="1"/>
                </a:lnTo>
                <a:lnTo>
                  <a:pt x="793" y="0"/>
                </a:lnTo>
                <a:lnTo>
                  <a:pt x="759" y="1"/>
                </a:lnTo>
                <a:lnTo>
                  <a:pt x="724" y="0"/>
                </a:lnTo>
                <a:lnTo>
                  <a:pt x="690" y="2"/>
                </a:lnTo>
                <a:lnTo>
                  <a:pt x="659" y="3"/>
                </a:lnTo>
                <a:lnTo>
                  <a:pt x="623" y="8"/>
                </a:lnTo>
                <a:lnTo>
                  <a:pt x="589" y="12"/>
                </a:lnTo>
                <a:lnTo>
                  <a:pt x="555" y="19"/>
                </a:lnTo>
                <a:lnTo>
                  <a:pt x="518" y="28"/>
                </a:lnTo>
                <a:lnTo>
                  <a:pt x="473" y="38"/>
                </a:lnTo>
                <a:lnTo>
                  <a:pt x="432" y="51"/>
                </a:lnTo>
                <a:lnTo>
                  <a:pt x="391" y="64"/>
                </a:lnTo>
                <a:lnTo>
                  <a:pt x="354" y="81"/>
                </a:lnTo>
                <a:lnTo>
                  <a:pt x="309" y="100"/>
                </a:lnTo>
                <a:lnTo>
                  <a:pt x="255" y="126"/>
                </a:lnTo>
                <a:lnTo>
                  <a:pt x="214" y="149"/>
                </a:lnTo>
                <a:lnTo>
                  <a:pt x="174" y="173"/>
                </a:lnTo>
                <a:lnTo>
                  <a:pt x="138" y="199"/>
                </a:lnTo>
                <a:lnTo>
                  <a:pt x="105" y="224"/>
                </a:lnTo>
                <a:lnTo>
                  <a:pt x="70" y="250"/>
                </a:lnTo>
                <a:lnTo>
                  <a:pt x="36" y="280"/>
                </a:lnTo>
                <a:lnTo>
                  <a:pt x="1" y="314"/>
                </a:lnTo>
                <a:lnTo>
                  <a:pt x="0" y="316"/>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28" name="Rectangle 25"/>
          <p:cNvSpPr>
            <a:spLocks noChangeArrowheads="1"/>
          </p:cNvSpPr>
          <p:nvPr/>
        </p:nvSpPr>
        <p:spPr bwMode="auto">
          <a:xfrm>
            <a:off x="4389438" y="2406650"/>
            <a:ext cx="542925" cy="425450"/>
          </a:xfrm>
          <a:prstGeom prst="rect">
            <a:avLst/>
          </a:prstGeom>
          <a:noFill/>
          <a:ln w="9525" algn="ctr">
            <a:noFill/>
            <a:miter lim="800000"/>
            <a:headEnd/>
            <a:tailEnd/>
          </a:ln>
          <a:effectLst/>
        </p:spPr>
        <p:txBody>
          <a:bodyPr wrap="none" lIns="0" tIns="0" rIns="0" bIns="0">
            <a:spAutoFit/>
          </a:bodyPr>
          <a:lstStyle/>
          <a:p>
            <a:pPr algn="ctr" eaLnBrk="1" hangingPunct="1"/>
            <a:r>
              <a:rPr lang="en-US" sz="1400">
                <a:solidFill>
                  <a:srgbClr val="FFFFFF"/>
                </a:solidFill>
                <a:latin typeface="Futura Hv" pitchFamily="34" charset="0"/>
              </a:rPr>
              <a:t>Service</a:t>
            </a:r>
            <a:br>
              <a:rPr lang="en-US" sz="1400">
                <a:solidFill>
                  <a:srgbClr val="FFFFFF"/>
                </a:solidFill>
                <a:latin typeface="Futura Hv" pitchFamily="34" charset="0"/>
              </a:rPr>
            </a:br>
            <a:r>
              <a:rPr lang="en-US" sz="1400">
                <a:solidFill>
                  <a:srgbClr val="FFFFFF"/>
                </a:solidFill>
                <a:latin typeface="Futura Hv" pitchFamily="34" charset="0"/>
              </a:rPr>
              <a:t>Design</a:t>
            </a:r>
          </a:p>
        </p:txBody>
      </p:sp>
      <p:sp>
        <p:nvSpPr>
          <p:cNvPr id="29" name="Rectangle 26"/>
          <p:cNvSpPr>
            <a:spLocks noChangeArrowheads="1"/>
          </p:cNvSpPr>
          <p:nvPr/>
        </p:nvSpPr>
        <p:spPr bwMode="auto">
          <a:xfrm>
            <a:off x="3603625" y="1739900"/>
            <a:ext cx="2133600" cy="430887"/>
          </a:xfrm>
          <a:prstGeom prst="rect">
            <a:avLst/>
          </a:prstGeom>
          <a:noFill/>
          <a:ln w="9525">
            <a:noFill/>
            <a:miter lim="800000"/>
            <a:headEnd/>
            <a:tailEnd/>
          </a:ln>
        </p:spPr>
        <p:txBody>
          <a:bodyPr lIns="0" tIns="0" rIns="0" bIns="0">
            <a:spAutoFit/>
          </a:bodyPr>
          <a:lstStyle/>
          <a:p>
            <a:pPr algn="ctr" eaLnBrk="1" hangingPunct="1"/>
            <a:r>
              <a:rPr lang="en-US" sz="1400" dirty="0">
                <a:latin typeface="Futura Hv" pitchFamily="34" charset="0"/>
              </a:rPr>
              <a:t>Continual Service</a:t>
            </a:r>
            <a:br>
              <a:rPr lang="en-US" sz="1400" dirty="0">
                <a:latin typeface="Futura Hv" pitchFamily="34" charset="0"/>
              </a:rPr>
            </a:br>
            <a:r>
              <a:rPr lang="en-US" sz="1400" dirty="0">
                <a:latin typeface="Futura Hv" pitchFamily="34" charset="0"/>
              </a:rPr>
              <a:t>Improvement</a:t>
            </a:r>
          </a:p>
        </p:txBody>
      </p:sp>
      <p:sp>
        <p:nvSpPr>
          <p:cNvPr id="30" name="Freeform 27"/>
          <p:cNvSpPr>
            <a:spLocks/>
          </p:cNvSpPr>
          <p:nvPr/>
        </p:nvSpPr>
        <p:spPr bwMode="auto">
          <a:xfrm>
            <a:off x="4240213" y="3505200"/>
            <a:ext cx="2020887" cy="2185988"/>
          </a:xfrm>
          <a:custGeom>
            <a:avLst/>
            <a:gdLst/>
            <a:ahLst/>
            <a:cxnLst>
              <a:cxn ang="0">
                <a:pos x="1158" y="232"/>
              </a:cxn>
              <a:cxn ang="0">
                <a:pos x="826" y="178"/>
              </a:cxn>
              <a:cxn ang="0">
                <a:pos x="832" y="233"/>
              </a:cxn>
              <a:cxn ang="0">
                <a:pos x="831" y="299"/>
              </a:cxn>
              <a:cxn ang="0">
                <a:pos x="819" y="371"/>
              </a:cxn>
              <a:cxn ang="0">
                <a:pos x="797" y="436"/>
              </a:cxn>
              <a:cxn ang="0">
                <a:pos x="769" y="495"/>
              </a:cxn>
              <a:cxn ang="0">
                <a:pos x="741" y="535"/>
              </a:cxn>
              <a:cxn ang="0">
                <a:pos x="712" y="572"/>
              </a:cxn>
              <a:cxn ang="0">
                <a:pos x="680" y="604"/>
              </a:cxn>
              <a:cxn ang="0">
                <a:pos x="648" y="634"/>
              </a:cxn>
              <a:cxn ang="0">
                <a:pos x="605" y="663"/>
              </a:cxn>
              <a:cxn ang="0">
                <a:pos x="569" y="685"/>
              </a:cxn>
              <a:cxn ang="0">
                <a:pos x="524" y="708"/>
              </a:cxn>
              <a:cxn ang="0">
                <a:pos x="486" y="721"/>
              </a:cxn>
              <a:cxn ang="0">
                <a:pos x="430" y="732"/>
              </a:cxn>
              <a:cxn ang="0">
                <a:pos x="374" y="738"/>
              </a:cxn>
              <a:cxn ang="0">
                <a:pos x="358" y="507"/>
              </a:cxn>
              <a:cxn ang="0">
                <a:pos x="357" y="1377"/>
              </a:cxn>
              <a:cxn ang="0">
                <a:pos x="377" y="1178"/>
              </a:cxn>
              <a:cxn ang="0">
                <a:pos x="433" y="1175"/>
              </a:cxn>
              <a:cxn ang="0">
                <a:pos x="485" y="1169"/>
              </a:cxn>
              <a:cxn ang="0">
                <a:pos x="525" y="1163"/>
              </a:cxn>
              <a:cxn ang="0">
                <a:pos x="565" y="1153"/>
              </a:cxn>
              <a:cxn ang="0">
                <a:pos x="603" y="1142"/>
              </a:cxn>
              <a:cxn ang="0">
                <a:pos x="640" y="1131"/>
              </a:cxn>
              <a:cxn ang="0">
                <a:pos x="683" y="1114"/>
              </a:cxn>
              <a:cxn ang="0">
                <a:pos x="723" y="1098"/>
              </a:cxn>
              <a:cxn ang="0">
                <a:pos x="767" y="1078"/>
              </a:cxn>
              <a:cxn ang="0">
                <a:pos x="804" y="1057"/>
              </a:cxn>
              <a:cxn ang="0">
                <a:pos x="837" y="1036"/>
              </a:cxn>
              <a:cxn ang="0">
                <a:pos x="876" y="1012"/>
              </a:cxn>
              <a:cxn ang="0">
                <a:pos x="911" y="985"/>
              </a:cxn>
              <a:cxn ang="0">
                <a:pos x="955" y="950"/>
              </a:cxn>
              <a:cxn ang="0">
                <a:pos x="1003" y="906"/>
              </a:cxn>
              <a:cxn ang="0">
                <a:pos x="1046" y="858"/>
              </a:cxn>
              <a:cxn ang="0">
                <a:pos x="1086" y="809"/>
              </a:cxn>
              <a:cxn ang="0">
                <a:pos x="1121" y="757"/>
              </a:cxn>
              <a:cxn ang="0">
                <a:pos x="1155" y="701"/>
              </a:cxn>
              <a:cxn ang="0">
                <a:pos x="1185" y="645"/>
              </a:cxn>
              <a:cxn ang="0">
                <a:pos x="1210" y="585"/>
              </a:cxn>
              <a:cxn ang="0">
                <a:pos x="1236" y="510"/>
              </a:cxn>
              <a:cxn ang="0">
                <a:pos x="1256" y="433"/>
              </a:cxn>
              <a:cxn ang="0">
                <a:pos x="1267" y="349"/>
              </a:cxn>
              <a:cxn ang="0">
                <a:pos x="1273" y="250"/>
              </a:cxn>
              <a:cxn ang="0">
                <a:pos x="1268" y="166"/>
              </a:cxn>
              <a:cxn ang="0">
                <a:pos x="1259" y="87"/>
              </a:cxn>
              <a:cxn ang="0">
                <a:pos x="1238" y="2"/>
              </a:cxn>
            </a:cxnLst>
            <a:rect l="0" t="0" r="r" b="b"/>
            <a:pathLst>
              <a:path w="1273" h="1377">
                <a:moveTo>
                  <a:pt x="1237" y="0"/>
                </a:moveTo>
                <a:lnTo>
                  <a:pt x="1158" y="232"/>
                </a:lnTo>
                <a:lnTo>
                  <a:pt x="1158" y="233"/>
                </a:lnTo>
                <a:lnTo>
                  <a:pt x="826" y="178"/>
                </a:lnTo>
                <a:lnTo>
                  <a:pt x="830" y="204"/>
                </a:lnTo>
                <a:lnTo>
                  <a:pt x="832" y="233"/>
                </a:lnTo>
                <a:lnTo>
                  <a:pt x="832" y="264"/>
                </a:lnTo>
                <a:lnTo>
                  <a:pt x="831" y="299"/>
                </a:lnTo>
                <a:lnTo>
                  <a:pt x="826" y="333"/>
                </a:lnTo>
                <a:lnTo>
                  <a:pt x="819" y="371"/>
                </a:lnTo>
                <a:lnTo>
                  <a:pt x="810" y="402"/>
                </a:lnTo>
                <a:lnTo>
                  <a:pt x="797" y="436"/>
                </a:lnTo>
                <a:lnTo>
                  <a:pt x="784" y="466"/>
                </a:lnTo>
                <a:lnTo>
                  <a:pt x="769" y="495"/>
                </a:lnTo>
                <a:lnTo>
                  <a:pt x="755" y="517"/>
                </a:lnTo>
                <a:lnTo>
                  <a:pt x="741" y="535"/>
                </a:lnTo>
                <a:lnTo>
                  <a:pt x="728" y="554"/>
                </a:lnTo>
                <a:lnTo>
                  <a:pt x="712" y="572"/>
                </a:lnTo>
                <a:lnTo>
                  <a:pt x="695" y="591"/>
                </a:lnTo>
                <a:lnTo>
                  <a:pt x="680" y="604"/>
                </a:lnTo>
                <a:lnTo>
                  <a:pt x="664" y="620"/>
                </a:lnTo>
                <a:lnTo>
                  <a:pt x="648" y="634"/>
                </a:lnTo>
                <a:lnTo>
                  <a:pt x="628" y="649"/>
                </a:lnTo>
                <a:lnTo>
                  <a:pt x="605" y="663"/>
                </a:lnTo>
                <a:lnTo>
                  <a:pt x="586" y="677"/>
                </a:lnTo>
                <a:lnTo>
                  <a:pt x="569" y="685"/>
                </a:lnTo>
                <a:lnTo>
                  <a:pt x="545" y="700"/>
                </a:lnTo>
                <a:lnTo>
                  <a:pt x="524" y="708"/>
                </a:lnTo>
                <a:lnTo>
                  <a:pt x="505" y="714"/>
                </a:lnTo>
                <a:lnTo>
                  <a:pt x="486" y="721"/>
                </a:lnTo>
                <a:lnTo>
                  <a:pt x="457" y="728"/>
                </a:lnTo>
                <a:lnTo>
                  <a:pt x="430" y="732"/>
                </a:lnTo>
                <a:lnTo>
                  <a:pt x="401" y="736"/>
                </a:lnTo>
                <a:lnTo>
                  <a:pt x="374" y="738"/>
                </a:lnTo>
                <a:lnTo>
                  <a:pt x="358" y="739"/>
                </a:lnTo>
                <a:lnTo>
                  <a:pt x="358" y="507"/>
                </a:lnTo>
                <a:lnTo>
                  <a:pt x="0" y="936"/>
                </a:lnTo>
                <a:lnTo>
                  <a:pt x="357" y="1377"/>
                </a:lnTo>
                <a:lnTo>
                  <a:pt x="357" y="1179"/>
                </a:lnTo>
                <a:lnTo>
                  <a:pt x="377" y="1178"/>
                </a:lnTo>
                <a:lnTo>
                  <a:pt x="404" y="1177"/>
                </a:lnTo>
                <a:lnTo>
                  <a:pt x="433" y="1175"/>
                </a:lnTo>
                <a:lnTo>
                  <a:pt x="462" y="1172"/>
                </a:lnTo>
                <a:lnTo>
                  <a:pt x="485" y="1169"/>
                </a:lnTo>
                <a:lnTo>
                  <a:pt x="502" y="1166"/>
                </a:lnTo>
                <a:lnTo>
                  <a:pt x="525" y="1163"/>
                </a:lnTo>
                <a:lnTo>
                  <a:pt x="549" y="1156"/>
                </a:lnTo>
                <a:lnTo>
                  <a:pt x="565" y="1153"/>
                </a:lnTo>
                <a:lnTo>
                  <a:pt x="585" y="1148"/>
                </a:lnTo>
                <a:lnTo>
                  <a:pt x="603" y="1142"/>
                </a:lnTo>
                <a:lnTo>
                  <a:pt x="623" y="1136"/>
                </a:lnTo>
                <a:lnTo>
                  <a:pt x="640" y="1131"/>
                </a:lnTo>
                <a:lnTo>
                  <a:pt x="660" y="1124"/>
                </a:lnTo>
                <a:lnTo>
                  <a:pt x="683" y="1114"/>
                </a:lnTo>
                <a:lnTo>
                  <a:pt x="704" y="1106"/>
                </a:lnTo>
                <a:lnTo>
                  <a:pt x="723" y="1098"/>
                </a:lnTo>
                <a:lnTo>
                  <a:pt x="745" y="1088"/>
                </a:lnTo>
                <a:lnTo>
                  <a:pt x="767" y="1078"/>
                </a:lnTo>
                <a:lnTo>
                  <a:pt x="786" y="1069"/>
                </a:lnTo>
                <a:lnTo>
                  <a:pt x="804" y="1057"/>
                </a:lnTo>
                <a:lnTo>
                  <a:pt x="821" y="1048"/>
                </a:lnTo>
                <a:lnTo>
                  <a:pt x="837" y="1036"/>
                </a:lnTo>
                <a:lnTo>
                  <a:pt x="856" y="1026"/>
                </a:lnTo>
                <a:lnTo>
                  <a:pt x="876" y="1012"/>
                </a:lnTo>
                <a:lnTo>
                  <a:pt x="894" y="998"/>
                </a:lnTo>
                <a:lnTo>
                  <a:pt x="911" y="985"/>
                </a:lnTo>
                <a:lnTo>
                  <a:pt x="928" y="972"/>
                </a:lnTo>
                <a:lnTo>
                  <a:pt x="955" y="950"/>
                </a:lnTo>
                <a:lnTo>
                  <a:pt x="981" y="925"/>
                </a:lnTo>
                <a:lnTo>
                  <a:pt x="1003" y="906"/>
                </a:lnTo>
                <a:lnTo>
                  <a:pt x="1028" y="878"/>
                </a:lnTo>
                <a:lnTo>
                  <a:pt x="1046" y="858"/>
                </a:lnTo>
                <a:lnTo>
                  <a:pt x="1065" y="835"/>
                </a:lnTo>
                <a:lnTo>
                  <a:pt x="1086" y="809"/>
                </a:lnTo>
                <a:lnTo>
                  <a:pt x="1104" y="784"/>
                </a:lnTo>
                <a:lnTo>
                  <a:pt x="1121" y="757"/>
                </a:lnTo>
                <a:lnTo>
                  <a:pt x="1140" y="730"/>
                </a:lnTo>
                <a:lnTo>
                  <a:pt x="1155" y="701"/>
                </a:lnTo>
                <a:lnTo>
                  <a:pt x="1171" y="676"/>
                </a:lnTo>
                <a:lnTo>
                  <a:pt x="1185" y="645"/>
                </a:lnTo>
                <a:lnTo>
                  <a:pt x="1199" y="616"/>
                </a:lnTo>
                <a:lnTo>
                  <a:pt x="1210" y="585"/>
                </a:lnTo>
                <a:lnTo>
                  <a:pt x="1222" y="551"/>
                </a:lnTo>
                <a:lnTo>
                  <a:pt x="1236" y="510"/>
                </a:lnTo>
                <a:lnTo>
                  <a:pt x="1246" y="471"/>
                </a:lnTo>
                <a:lnTo>
                  <a:pt x="1256" y="433"/>
                </a:lnTo>
                <a:lnTo>
                  <a:pt x="1261" y="394"/>
                </a:lnTo>
                <a:lnTo>
                  <a:pt x="1267" y="349"/>
                </a:lnTo>
                <a:lnTo>
                  <a:pt x="1272" y="294"/>
                </a:lnTo>
                <a:lnTo>
                  <a:pt x="1273" y="250"/>
                </a:lnTo>
                <a:lnTo>
                  <a:pt x="1272" y="207"/>
                </a:lnTo>
                <a:lnTo>
                  <a:pt x="1268" y="166"/>
                </a:lnTo>
                <a:lnTo>
                  <a:pt x="1263" y="128"/>
                </a:lnTo>
                <a:lnTo>
                  <a:pt x="1259" y="87"/>
                </a:lnTo>
                <a:lnTo>
                  <a:pt x="1250" y="46"/>
                </a:lnTo>
                <a:lnTo>
                  <a:pt x="1238" y="2"/>
                </a:lnTo>
                <a:lnTo>
                  <a:pt x="1237" y="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Freeform 28"/>
          <p:cNvSpPr>
            <a:spLocks/>
          </p:cNvSpPr>
          <p:nvPr/>
        </p:nvSpPr>
        <p:spPr bwMode="auto">
          <a:xfrm>
            <a:off x="4240213" y="3505200"/>
            <a:ext cx="2020887" cy="2185988"/>
          </a:xfrm>
          <a:custGeom>
            <a:avLst/>
            <a:gdLst/>
            <a:ahLst/>
            <a:cxnLst>
              <a:cxn ang="0">
                <a:pos x="1158" y="232"/>
              </a:cxn>
              <a:cxn ang="0">
                <a:pos x="826" y="178"/>
              </a:cxn>
              <a:cxn ang="0">
                <a:pos x="832" y="233"/>
              </a:cxn>
              <a:cxn ang="0">
                <a:pos x="831" y="299"/>
              </a:cxn>
              <a:cxn ang="0">
                <a:pos x="819" y="371"/>
              </a:cxn>
              <a:cxn ang="0">
                <a:pos x="797" y="436"/>
              </a:cxn>
              <a:cxn ang="0">
                <a:pos x="769" y="495"/>
              </a:cxn>
              <a:cxn ang="0">
                <a:pos x="741" y="535"/>
              </a:cxn>
              <a:cxn ang="0">
                <a:pos x="712" y="572"/>
              </a:cxn>
              <a:cxn ang="0">
                <a:pos x="680" y="604"/>
              </a:cxn>
              <a:cxn ang="0">
                <a:pos x="648" y="634"/>
              </a:cxn>
              <a:cxn ang="0">
                <a:pos x="605" y="663"/>
              </a:cxn>
              <a:cxn ang="0">
                <a:pos x="569" y="685"/>
              </a:cxn>
              <a:cxn ang="0">
                <a:pos x="524" y="708"/>
              </a:cxn>
              <a:cxn ang="0">
                <a:pos x="486" y="721"/>
              </a:cxn>
              <a:cxn ang="0">
                <a:pos x="430" y="732"/>
              </a:cxn>
              <a:cxn ang="0">
                <a:pos x="374" y="738"/>
              </a:cxn>
              <a:cxn ang="0">
                <a:pos x="358" y="507"/>
              </a:cxn>
              <a:cxn ang="0">
                <a:pos x="357" y="1377"/>
              </a:cxn>
              <a:cxn ang="0">
                <a:pos x="377" y="1178"/>
              </a:cxn>
              <a:cxn ang="0">
                <a:pos x="433" y="1175"/>
              </a:cxn>
              <a:cxn ang="0">
                <a:pos x="485" y="1169"/>
              </a:cxn>
              <a:cxn ang="0">
                <a:pos x="525" y="1163"/>
              </a:cxn>
              <a:cxn ang="0">
                <a:pos x="565" y="1153"/>
              </a:cxn>
              <a:cxn ang="0">
                <a:pos x="603" y="1142"/>
              </a:cxn>
              <a:cxn ang="0">
                <a:pos x="640" y="1131"/>
              </a:cxn>
              <a:cxn ang="0">
                <a:pos x="683" y="1114"/>
              </a:cxn>
              <a:cxn ang="0">
                <a:pos x="723" y="1098"/>
              </a:cxn>
              <a:cxn ang="0">
                <a:pos x="767" y="1078"/>
              </a:cxn>
              <a:cxn ang="0">
                <a:pos x="804" y="1057"/>
              </a:cxn>
              <a:cxn ang="0">
                <a:pos x="837" y="1036"/>
              </a:cxn>
              <a:cxn ang="0">
                <a:pos x="876" y="1012"/>
              </a:cxn>
              <a:cxn ang="0">
                <a:pos x="911" y="985"/>
              </a:cxn>
              <a:cxn ang="0">
                <a:pos x="955" y="950"/>
              </a:cxn>
              <a:cxn ang="0">
                <a:pos x="1003" y="906"/>
              </a:cxn>
              <a:cxn ang="0">
                <a:pos x="1046" y="858"/>
              </a:cxn>
              <a:cxn ang="0">
                <a:pos x="1086" y="809"/>
              </a:cxn>
              <a:cxn ang="0">
                <a:pos x="1121" y="757"/>
              </a:cxn>
              <a:cxn ang="0">
                <a:pos x="1155" y="701"/>
              </a:cxn>
              <a:cxn ang="0">
                <a:pos x="1185" y="645"/>
              </a:cxn>
              <a:cxn ang="0">
                <a:pos x="1210" y="585"/>
              </a:cxn>
              <a:cxn ang="0">
                <a:pos x="1236" y="510"/>
              </a:cxn>
              <a:cxn ang="0">
                <a:pos x="1256" y="433"/>
              </a:cxn>
              <a:cxn ang="0">
                <a:pos x="1267" y="349"/>
              </a:cxn>
              <a:cxn ang="0">
                <a:pos x="1273" y="250"/>
              </a:cxn>
              <a:cxn ang="0">
                <a:pos x="1268" y="166"/>
              </a:cxn>
              <a:cxn ang="0">
                <a:pos x="1259" y="87"/>
              </a:cxn>
              <a:cxn ang="0">
                <a:pos x="1238" y="2"/>
              </a:cxn>
            </a:cxnLst>
            <a:rect l="0" t="0" r="r" b="b"/>
            <a:pathLst>
              <a:path w="1273" h="1377">
                <a:moveTo>
                  <a:pt x="1237" y="0"/>
                </a:moveTo>
                <a:lnTo>
                  <a:pt x="1158" y="232"/>
                </a:lnTo>
                <a:lnTo>
                  <a:pt x="1158" y="233"/>
                </a:lnTo>
                <a:lnTo>
                  <a:pt x="826" y="178"/>
                </a:lnTo>
                <a:lnTo>
                  <a:pt x="830" y="204"/>
                </a:lnTo>
                <a:lnTo>
                  <a:pt x="832" y="233"/>
                </a:lnTo>
                <a:lnTo>
                  <a:pt x="832" y="264"/>
                </a:lnTo>
                <a:lnTo>
                  <a:pt x="831" y="299"/>
                </a:lnTo>
                <a:lnTo>
                  <a:pt x="826" y="333"/>
                </a:lnTo>
                <a:lnTo>
                  <a:pt x="819" y="371"/>
                </a:lnTo>
                <a:lnTo>
                  <a:pt x="810" y="402"/>
                </a:lnTo>
                <a:lnTo>
                  <a:pt x="797" y="436"/>
                </a:lnTo>
                <a:lnTo>
                  <a:pt x="784" y="466"/>
                </a:lnTo>
                <a:lnTo>
                  <a:pt x="769" y="495"/>
                </a:lnTo>
                <a:lnTo>
                  <a:pt x="755" y="517"/>
                </a:lnTo>
                <a:lnTo>
                  <a:pt x="741" y="535"/>
                </a:lnTo>
                <a:lnTo>
                  <a:pt x="728" y="554"/>
                </a:lnTo>
                <a:lnTo>
                  <a:pt x="712" y="572"/>
                </a:lnTo>
                <a:lnTo>
                  <a:pt x="695" y="591"/>
                </a:lnTo>
                <a:lnTo>
                  <a:pt x="680" y="604"/>
                </a:lnTo>
                <a:lnTo>
                  <a:pt x="664" y="620"/>
                </a:lnTo>
                <a:lnTo>
                  <a:pt x="648" y="634"/>
                </a:lnTo>
                <a:lnTo>
                  <a:pt x="628" y="649"/>
                </a:lnTo>
                <a:lnTo>
                  <a:pt x="605" y="663"/>
                </a:lnTo>
                <a:lnTo>
                  <a:pt x="586" y="677"/>
                </a:lnTo>
                <a:lnTo>
                  <a:pt x="569" y="685"/>
                </a:lnTo>
                <a:lnTo>
                  <a:pt x="545" y="700"/>
                </a:lnTo>
                <a:lnTo>
                  <a:pt x="524" y="708"/>
                </a:lnTo>
                <a:lnTo>
                  <a:pt x="505" y="714"/>
                </a:lnTo>
                <a:lnTo>
                  <a:pt x="486" y="721"/>
                </a:lnTo>
                <a:lnTo>
                  <a:pt x="457" y="728"/>
                </a:lnTo>
                <a:lnTo>
                  <a:pt x="430" y="732"/>
                </a:lnTo>
                <a:lnTo>
                  <a:pt x="401" y="736"/>
                </a:lnTo>
                <a:lnTo>
                  <a:pt x="374" y="738"/>
                </a:lnTo>
                <a:lnTo>
                  <a:pt x="358" y="739"/>
                </a:lnTo>
                <a:lnTo>
                  <a:pt x="358" y="507"/>
                </a:lnTo>
                <a:lnTo>
                  <a:pt x="0" y="936"/>
                </a:lnTo>
                <a:lnTo>
                  <a:pt x="357" y="1377"/>
                </a:lnTo>
                <a:lnTo>
                  <a:pt x="357" y="1179"/>
                </a:lnTo>
                <a:lnTo>
                  <a:pt x="377" y="1178"/>
                </a:lnTo>
                <a:lnTo>
                  <a:pt x="404" y="1177"/>
                </a:lnTo>
                <a:lnTo>
                  <a:pt x="433" y="1175"/>
                </a:lnTo>
                <a:lnTo>
                  <a:pt x="462" y="1172"/>
                </a:lnTo>
                <a:lnTo>
                  <a:pt x="485" y="1169"/>
                </a:lnTo>
                <a:lnTo>
                  <a:pt x="502" y="1166"/>
                </a:lnTo>
                <a:lnTo>
                  <a:pt x="525" y="1163"/>
                </a:lnTo>
                <a:lnTo>
                  <a:pt x="549" y="1156"/>
                </a:lnTo>
                <a:lnTo>
                  <a:pt x="565" y="1153"/>
                </a:lnTo>
                <a:lnTo>
                  <a:pt x="585" y="1148"/>
                </a:lnTo>
                <a:lnTo>
                  <a:pt x="603" y="1142"/>
                </a:lnTo>
                <a:lnTo>
                  <a:pt x="623" y="1136"/>
                </a:lnTo>
                <a:lnTo>
                  <a:pt x="640" y="1131"/>
                </a:lnTo>
                <a:lnTo>
                  <a:pt x="660" y="1124"/>
                </a:lnTo>
                <a:lnTo>
                  <a:pt x="683" y="1114"/>
                </a:lnTo>
                <a:lnTo>
                  <a:pt x="704" y="1106"/>
                </a:lnTo>
                <a:lnTo>
                  <a:pt x="723" y="1098"/>
                </a:lnTo>
                <a:lnTo>
                  <a:pt x="745" y="1088"/>
                </a:lnTo>
                <a:lnTo>
                  <a:pt x="767" y="1078"/>
                </a:lnTo>
                <a:lnTo>
                  <a:pt x="786" y="1069"/>
                </a:lnTo>
                <a:lnTo>
                  <a:pt x="804" y="1057"/>
                </a:lnTo>
                <a:lnTo>
                  <a:pt x="821" y="1048"/>
                </a:lnTo>
                <a:lnTo>
                  <a:pt x="837" y="1036"/>
                </a:lnTo>
                <a:lnTo>
                  <a:pt x="856" y="1026"/>
                </a:lnTo>
                <a:lnTo>
                  <a:pt x="876" y="1012"/>
                </a:lnTo>
                <a:lnTo>
                  <a:pt x="894" y="998"/>
                </a:lnTo>
                <a:lnTo>
                  <a:pt x="911" y="985"/>
                </a:lnTo>
                <a:lnTo>
                  <a:pt x="928" y="972"/>
                </a:lnTo>
                <a:lnTo>
                  <a:pt x="955" y="950"/>
                </a:lnTo>
                <a:lnTo>
                  <a:pt x="981" y="925"/>
                </a:lnTo>
                <a:lnTo>
                  <a:pt x="1003" y="906"/>
                </a:lnTo>
                <a:lnTo>
                  <a:pt x="1028" y="878"/>
                </a:lnTo>
                <a:lnTo>
                  <a:pt x="1046" y="858"/>
                </a:lnTo>
                <a:lnTo>
                  <a:pt x="1065" y="835"/>
                </a:lnTo>
                <a:lnTo>
                  <a:pt x="1086" y="809"/>
                </a:lnTo>
                <a:lnTo>
                  <a:pt x="1104" y="784"/>
                </a:lnTo>
                <a:lnTo>
                  <a:pt x="1121" y="757"/>
                </a:lnTo>
                <a:lnTo>
                  <a:pt x="1140" y="730"/>
                </a:lnTo>
                <a:lnTo>
                  <a:pt x="1155" y="701"/>
                </a:lnTo>
                <a:lnTo>
                  <a:pt x="1171" y="676"/>
                </a:lnTo>
                <a:lnTo>
                  <a:pt x="1185" y="645"/>
                </a:lnTo>
                <a:lnTo>
                  <a:pt x="1199" y="616"/>
                </a:lnTo>
                <a:lnTo>
                  <a:pt x="1210" y="585"/>
                </a:lnTo>
                <a:lnTo>
                  <a:pt x="1222" y="551"/>
                </a:lnTo>
                <a:lnTo>
                  <a:pt x="1236" y="510"/>
                </a:lnTo>
                <a:lnTo>
                  <a:pt x="1246" y="471"/>
                </a:lnTo>
                <a:lnTo>
                  <a:pt x="1256" y="433"/>
                </a:lnTo>
                <a:lnTo>
                  <a:pt x="1261" y="394"/>
                </a:lnTo>
                <a:lnTo>
                  <a:pt x="1267" y="349"/>
                </a:lnTo>
                <a:lnTo>
                  <a:pt x="1272" y="294"/>
                </a:lnTo>
                <a:lnTo>
                  <a:pt x="1273" y="250"/>
                </a:lnTo>
                <a:lnTo>
                  <a:pt x="1272" y="207"/>
                </a:lnTo>
                <a:lnTo>
                  <a:pt x="1268" y="166"/>
                </a:lnTo>
                <a:lnTo>
                  <a:pt x="1263" y="128"/>
                </a:lnTo>
                <a:lnTo>
                  <a:pt x="1259" y="87"/>
                </a:lnTo>
                <a:lnTo>
                  <a:pt x="1250" y="46"/>
                </a:lnTo>
                <a:lnTo>
                  <a:pt x="1238" y="2"/>
                </a:lnTo>
                <a:lnTo>
                  <a:pt x="1237" y="0"/>
                </a:lnTo>
                <a:close/>
              </a:path>
            </a:pathLst>
          </a:custGeom>
          <a:noFill/>
          <a:ln w="4763" cap="rnd">
            <a:solidFill>
              <a:srgbClr val="006699"/>
            </a:solidFill>
            <a:prstDash val="solid"/>
            <a:round/>
            <a:headEnd/>
            <a:tailEnd/>
          </a:ln>
        </p:spPr>
        <p:txBody>
          <a:bodyPr/>
          <a:lstStyle/>
          <a:p>
            <a:endParaRPr lang="en-US"/>
          </a:p>
        </p:txBody>
      </p:sp>
      <p:sp>
        <p:nvSpPr>
          <p:cNvPr id="32" name="Rectangle 29"/>
          <p:cNvSpPr>
            <a:spLocks noChangeArrowheads="1"/>
          </p:cNvSpPr>
          <p:nvPr/>
        </p:nvSpPr>
        <p:spPr bwMode="auto">
          <a:xfrm>
            <a:off x="5110163" y="4505325"/>
            <a:ext cx="744537" cy="425450"/>
          </a:xfrm>
          <a:prstGeom prst="rect">
            <a:avLst/>
          </a:prstGeom>
          <a:noFill/>
          <a:ln w="9525" algn="ctr">
            <a:noFill/>
            <a:miter lim="800000"/>
            <a:headEnd/>
            <a:tailEnd/>
          </a:ln>
          <a:effectLst/>
        </p:spPr>
        <p:txBody>
          <a:bodyPr wrap="none" lIns="0" tIns="0" rIns="0" bIns="0">
            <a:spAutoFit/>
          </a:bodyPr>
          <a:lstStyle/>
          <a:p>
            <a:pPr algn="ctr" eaLnBrk="1" hangingPunct="1"/>
            <a:r>
              <a:rPr lang="en-US" sz="1400">
                <a:solidFill>
                  <a:srgbClr val="FFFFFF"/>
                </a:solidFill>
                <a:latin typeface="Futura Hv" pitchFamily="34" charset="0"/>
              </a:rPr>
              <a:t>Service</a:t>
            </a:r>
            <a:br>
              <a:rPr lang="en-US" sz="1400">
                <a:solidFill>
                  <a:srgbClr val="FFFFFF"/>
                </a:solidFill>
                <a:latin typeface="Futura Hv" pitchFamily="34" charset="0"/>
              </a:rPr>
            </a:br>
            <a:r>
              <a:rPr lang="en-US" sz="1400">
                <a:solidFill>
                  <a:srgbClr val="FFFFFF"/>
                </a:solidFill>
                <a:latin typeface="Futura Hv" pitchFamily="34" charset="0"/>
              </a:rPr>
              <a:t>Transition</a:t>
            </a:r>
          </a:p>
        </p:txBody>
      </p:sp>
      <p:sp>
        <p:nvSpPr>
          <p:cNvPr id="33" name="AutoShape 30"/>
          <p:cNvSpPr>
            <a:spLocks noChangeArrowheads="1"/>
          </p:cNvSpPr>
          <p:nvPr/>
        </p:nvSpPr>
        <p:spPr bwMode="auto">
          <a:xfrm rot="16010380">
            <a:off x="5468938" y="1919288"/>
            <a:ext cx="517525" cy="517525"/>
          </a:xfrm>
          <a:prstGeom prst="rtTriangle">
            <a:avLst/>
          </a:prstGeom>
          <a:solidFill>
            <a:srgbClr val="00CC99"/>
          </a:solidFill>
          <a:ln w="19050" algn="ctr">
            <a:noFill/>
            <a:miter lim="800000"/>
            <a:headEnd/>
            <a:tailEnd/>
          </a:ln>
          <a:effectLst/>
        </p:spPr>
        <p:txBody>
          <a:bodyPr wrap="none" anchor="ctr">
            <a:spAutoFit/>
          </a:bodyPr>
          <a:lstStyle/>
          <a:p>
            <a:endParaRPr lang="en-US"/>
          </a:p>
        </p:txBody>
      </p:sp>
      <p:sp>
        <p:nvSpPr>
          <p:cNvPr id="34" name="Line 31"/>
          <p:cNvSpPr>
            <a:spLocks noChangeShapeType="1"/>
          </p:cNvSpPr>
          <p:nvPr/>
        </p:nvSpPr>
        <p:spPr bwMode="auto">
          <a:xfrm flipH="1">
            <a:off x="5978525" y="1989138"/>
            <a:ext cx="11113" cy="481012"/>
          </a:xfrm>
          <a:prstGeom prst="line">
            <a:avLst/>
          </a:prstGeom>
          <a:noFill/>
          <a:ln w="38100">
            <a:solidFill>
              <a:srgbClr val="CCECFF"/>
            </a:solidFill>
            <a:round/>
            <a:headEnd/>
            <a:tailEnd/>
          </a:ln>
          <a:effectLst/>
        </p:spPr>
        <p:txBody>
          <a:bodyPr>
            <a:spAutoFit/>
          </a:bodyPr>
          <a:lstStyle/>
          <a:p>
            <a:endParaRPr lang="en-US"/>
          </a:p>
        </p:txBody>
      </p:sp>
      <p:sp>
        <p:nvSpPr>
          <p:cNvPr id="35" name="Line 32"/>
          <p:cNvSpPr>
            <a:spLocks noChangeShapeType="1"/>
          </p:cNvSpPr>
          <p:nvPr/>
        </p:nvSpPr>
        <p:spPr bwMode="auto">
          <a:xfrm flipV="1">
            <a:off x="5521325" y="2452688"/>
            <a:ext cx="466725" cy="17462"/>
          </a:xfrm>
          <a:prstGeom prst="line">
            <a:avLst/>
          </a:prstGeom>
          <a:noFill/>
          <a:ln w="38100">
            <a:solidFill>
              <a:srgbClr val="CCECFF"/>
            </a:solidFill>
            <a:round/>
            <a:headEnd/>
            <a:tailEnd/>
          </a:ln>
          <a:effectLst/>
        </p:spPr>
        <p:txBody>
          <a:bodyPr>
            <a:spAutoFit/>
          </a:bodyPr>
          <a:lstStyle/>
          <a:p>
            <a:endParaRPr lang="en-US"/>
          </a:p>
        </p:txBody>
      </p:sp>
      <p:sp>
        <p:nvSpPr>
          <p:cNvPr id="36" name="WordArt 33"/>
          <p:cNvSpPr>
            <a:spLocks noChangeArrowheads="1" noChangeShapeType="1" noTextEdit="1"/>
          </p:cNvSpPr>
          <p:nvPr/>
        </p:nvSpPr>
        <p:spPr bwMode="auto">
          <a:xfrm>
            <a:off x="3810000" y="1524000"/>
            <a:ext cx="1676400" cy="261937"/>
          </a:xfrm>
          <a:prstGeom prst="rect">
            <a:avLst/>
          </a:prstGeom>
        </p:spPr>
        <p:txBody>
          <a:bodyPr spcFirstLastPara="1" wrap="none" fromWordArt="1">
            <a:prstTxWarp prst="textArchUp">
              <a:avLst>
                <a:gd name="adj" fmla="val 10800000"/>
              </a:avLst>
            </a:prstTxWarp>
          </a:bodyPr>
          <a:lstStyle/>
          <a:p>
            <a:pPr algn="ctr"/>
            <a:r>
              <a:rPr lang="en-US" sz="1200" kern="10" dirty="0">
                <a:ln w="9525">
                  <a:solidFill>
                    <a:schemeClr val="tx1"/>
                  </a:solidFill>
                  <a:round/>
                  <a:headEnd/>
                  <a:tailEnd/>
                </a:ln>
                <a:effectLst>
                  <a:outerShdw blurRad="38100" dist="38100" dir="2700000" algn="tl">
                    <a:srgbClr val="000000">
                      <a:alpha val="43137"/>
                    </a:srgbClr>
                  </a:outerShdw>
                </a:effectLst>
                <a:latin typeface="Futura Bk"/>
              </a:rPr>
              <a:t>Complimentary Guidance</a:t>
            </a:r>
          </a:p>
        </p:txBody>
      </p:sp>
      <p:sp>
        <p:nvSpPr>
          <p:cNvPr id="37" name="WordArt 34"/>
          <p:cNvSpPr>
            <a:spLocks noChangeArrowheads="1" noChangeShapeType="1" noTextEdit="1"/>
          </p:cNvSpPr>
          <p:nvPr/>
        </p:nvSpPr>
        <p:spPr bwMode="auto">
          <a:xfrm rot="-89112458">
            <a:off x="2677664" y="2076805"/>
            <a:ext cx="752475" cy="128588"/>
          </a:xfrm>
          <a:prstGeom prst="rect">
            <a:avLst/>
          </a:prstGeom>
        </p:spPr>
        <p:txBody>
          <a:bodyPr spcFirstLastPara="1" wrap="none" fromWordArt="1">
            <a:prstTxWarp prst="textArchUp">
              <a:avLst>
                <a:gd name="adj" fmla="val 10800000"/>
              </a:avLst>
            </a:prstTxWarp>
          </a:bodyPr>
          <a:lstStyle/>
          <a:p>
            <a:pPr algn="ctr"/>
            <a:r>
              <a:rPr lang="en-US" sz="1200" kern="10" dirty="0">
                <a:ln w="9525">
                  <a:solidFill>
                    <a:schemeClr val="tx1"/>
                  </a:solidFill>
                  <a:round/>
                  <a:headEnd/>
                  <a:tailEnd/>
                </a:ln>
                <a:effectLst>
                  <a:outerShdw blurRad="38100" dist="38100" dir="2700000" algn="tl">
                    <a:srgbClr val="000000">
                      <a:alpha val="43137"/>
                    </a:srgbClr>
                  </a:outerShdw>
                </a:effectLst>
                <a:latin typeface="Futura Bk"/>
              </a:rPr>
              <a:t>Quick Wins</a:t>
            </a:r>
          </a:p>
        </p:txBody>
      </p:sp>
      <p:sp>
        <p:nvSpPr>
          <p:cNvPr id="38" name="WordArt 35"/>
          <p:cNvSpPr>
            <a:spLocks noChangeArrowheads="1" noChangeShapeType="1" noTextEdit="1"/>
          </p:cNvSpPr>
          <p:nvPr/>
        </p:nvSpPr>
        <p:spPr bwMode="auto">
          <a:xfrm rot="2685766">
            <a:off x="5514341" y="2139822"/>
            <a:ext cx="1409700" cy="227012"/>
          </a:xfrm>
          <a:prstGeom prst="rect">
            <a:avLst/>
          </a:prstGeom>
        </p:spPr>
        <p:txBody>
          <a:bodyPr spcFirstLastPara="1" wrap="none" fromWordArt="1">
            <a:prstTxWarp prst="textArchUp">
              <a:avLst>
                <a:gd name="adj" fmla="val 10800000"/>
              </a:avLst>
            </a:prstTxWarp>
          </a:bodyPr>
          <a:lstStyle/>
          <a:p>
            <a:pPr algn="ctr"/>
            <a:r>
              <a:rPr lang="en-US" sz="1200" kern="10" dirty="0">
                <a:ln w="9525">
                  <a:solidFill>
                    <a:schemeClr val="tx1"/>
                  </a:solidFill>
                  <a:round/>
                  <a:headEnd/>
                  <a:tailEnd/>
                </a:ln>
                <a:effectLst>
                  <a:outerShdw blurRad="38100" dist="38100" dir="2700000" algn="tl">
                    <a:srgbClr val="000000">
                      <a:alpha val="43137"/>
                    </a:srgbClr>
                  </a:outerShdw>
                </a:effectLst>
                <a:latin typeface="Futura Bk"/>
              </a:rPr>
              <a:t>Governance Methods</a:t>
            </a:r>
          </a:p>
        </p:txBody>
      </p:sp>
      <p:sp>
        <p:nvSpPr>
          <p:cNvPr id="39" name="WordArt 36"/>
          <p:cNvSpPr>
            <a:spLocks noChangeArrowheads="1" noChangeShapeType="1" noTextEdit="1"/>
          </p:cNvSpPr>
          <p:nvPr/>
        </p:nvSpPr>
        <p:spPr bwMode="auto">
          <a:xfrm rot="16200000">
            <a:off x="6543675" y="3819525"/>
            <a:ext cx="904875" cy="123825"/>
          </a:xfrm>
          <a:prstGeom prst="rect">
            <a:avLst/>
          </a:prstGeom>
        </p:spPr>
        <p:txBody>
          <a:bodyPr spcFirstLastPara="1" wrap="none" fromWordArt="1">
            <a:prstTxWarp prst="textArchDown">
              <a:avLst>
                <a:gd name="adj" fmla="val 0"/>
              </a:avLst>
            </a:prstTxWarp>
          </a:bodyPr>
          <a:lstStyle/>
          <a:p>
            <a:pPr algn="ctr"/>
            <a:r>
              <a:rPr lang="en-US" sz="1200" kern="10" dirty="0">
                <a:ln w="9525">
                  <a:solidFill>
                    <a:srgbClr val="000000"/>
                  </a:solidFill>
                  <a:round/>
                  <a:headEnd/>
                  <a:tailEnd/>
                </a:ln>
                <a:solidFill>
                  <a:srgbClr val="000000"/>
                </a:solidFill>
                <a:effectLst>
                  <a:outerShdw blurRad="38100" dist="38100" dir="2700000" algn="tl">
                    <a:srgbClr val="000000">
                      <a:alpha val="43137"/>
                    </a:srgbClr>
                  </a:outerShdw>
                </a:effectLst>
                <a:latin typeface="Futura Bk"/>
              </a:rPr>
              <a:t>Case Studies</a:t>
            </a:r>
          </a:p>
        </p:txBody>
      </p:sp>
      <p:sp>
        <p:nvSpPr>
          <p:cNvPr id="40" name="WordArt 37"/>
          <p:cNvSpPr>
            <a:spLocks noChangeArrowheads="1" noChangeShapeType="1" noTextEdit="1"/>
          </p:cNvSpPr>
          <p:nvPr/>
        </p:nvSpPr>
        <p:spPr bwMode="auto">
          <a:xfrm rot="-89170444">
            <a:off x="5596160" y="5343570"/>
            <a:ext cx="1409700" cy="271462"/>
          </a:xfrm>
          <a:prstGeom prst="rect">
            <a:avLst/>
          </a:prstGeom>
        </p:spPr>
        <p:txBody>
          <a:bodyPr spcFirstLastPara="1" wrap="none" fromWordArt="1">
            <a:prstTxWarp prst="textArchDown">
              <a:avLst>
                <a:gd name="adj" fmla="val 0"/>
              </a:avLst>
            </a:prstTxWarp>
          </a:bodyPr>
          <a:lstStyle/>
          <a:p>
            <a:pPr algn="ctr"/>
            <a:r>
              <a:rPr lang="en-US" sz="1200" kern="10" dirty="0">
                <a:ln w="9525">
                  <a:solidFill>
                    <a:srgbClr val="000000"/>
                  </a:solidFill>
                  <a:round/>
                  <a:headEnd/>
                  <a:tailEnd/>
                </a:ln>
                <a:solidFill>
                  <a:srgbClr val="000000"/>
                </a:solidFill>
                <a:effectLst>
                  <a:outerShdw blurRad="38100" dist="38100" dir="2700000" algn="tl">
                    <a:srgbClr val="000000">
                      <a:alpha val="43137"/>
                    </a:srgbClr>
                  </a:outerShdw>
                </a:effectLst>
                <a:latin typeface="Futura Bk"/>
              </a:rPr>
              <a:t>Value-added Products</a:t>
            </a:r>
          </a:p>
        </p:txBody>
      </p:sp>
      <p:sp>
        <p:nvSpPr>
          <p:cNvPr id="41" name="WordArt 38"/>
          <p:cNvSpPr>
            <a:spLocks noChangeArrowheads="1" noChangeShapeType="1" noTextEdit="1"/>
          </p:cNvSpPr>
          <p:nvPr/>
        </p:nvSpPr>
        <p:spPr bwMode="auto">
          <a:xfrm>
            <a:off x="4343400" y="6096000"/>
            <a:ext cx="647700" cy="200025"/>
          </a:xfrm>
          <a:prstGeom prst="rect">
            <a:avLst/>
          </a:prstGeom>
        </p:spPr>
        <p:txBody>
          <a:bodyPr wrap="none" fromWordArt="1">
            <a:prstTxWarp prst="textPlain">
              <a:avLst>
                <a:gd name="adj" fmla="val 50000"/>
              </a:avLst>
            </a:prstTxWarp>
          </a:bodyPr>
          <a:lstStyle/>
          <a:p>
            <a:pPr algn="ctr"/>
            <a:r>
              <a:rPr lang="en-US" sz="1200" kern="10" dirty="0">
                <a:ln w="9525">
                  <a:solidFill>
                    <a:srgbClr val="000000"/>
                  </a:solidFill>
                  <a:round/>
                  <a:headEnd/>
                  <a:tailEnd/>
                </a:ln>
                <a:solidFill>
                  <a:srgbClr val="000000"/>
                </a:solidFill>
                <a:effectLst>
                  <a:outerShdw blurRad="38100" dist="38100" dir="2700000" algn="tl">
                    <a:srgbClr val="000000">
                      <a:alpha val="43137"/>
                    </a:srgbClr>
                  </a:outerShdw>
                </a:effectLst>
                <a:latin typeface="Futura Bk"/>
              </a:rPr>
              <a:t>Templates</a:t>
            </a:r>
          </a:p>
        </p:txBody>
      </p:sp>
      <p:sp>
        <p:nvSpPr>
          <p:cNvPr id="42" name="WordArt 39"/>
          <p:cNvSpPr>
            <a:spLocks noChangeArrowheads="1" noChangeShapeType="1" noTextEdit="1"/>
          </p:cNvSpPr>
          <p:nvPr/>
        </p:nvSpPr>
        <p:spPr bwMode="auto">
          <a:xfrm rot="2710764">
            <a:off x="2595977" y="5400321"/>
            <a:ext cx="904875" cy="176212"/>
          </a:xfrm>
          <a:prstGeom prst="rect">
            <a:avLst/>
          </a:prstGeom>
        </p:spPr>
        <p:txBody>
          <a:bodyPr spcFirstLastPara="1" wrap="none" fromWordArt="1">
            <a:prstTxWarp prst="textArchDown">
              <a:avLst>
                <a:gd name="adj" fmla="val 0"/>
              </a:avLst>
            </a:prstTxWarp>
          </a:bodyPr>
          <a:lstStyle/>
          <a:p>
            <a:pPr algn="ctr"/>
            <a:r>
              <a:rPr lang="en-US" sz="1200" kern="10" dirty="0">
                <a:ln w="9525">
                  <a:solidFill>
                    <a:schemeClr val="tx1"/>
                  </a:solidFill>
                  <a:round/>
                  <a:headEnd/>
                  <a:tailEnd/>
                </a:ln>
                <a:effectLst>
                  <a:outerShdw blurRad="38100" dist="38100" dir="2700000" algn="tl">
                    <a:srgbClr val="000000">
                      <a:alpha val="43137"/>
                    </a:srgbClr>
                  </a:outerShdw>
                </a:effectLst>
                <a:latin typeface="Futura Bk"/>
              </a:rPr>
              <a:t>Qualifications</a:t>
            </a:r>
          </a:p>
        </p:txBody>
      </p:sp>
      <p:sp>
        <p:nvSpPr>
          <p:cNvPr id="43" name="WordArt 40"/>
          <p:cNvSpPr>
            <a:spLocks noChangeArrowheads="1" noChangeShapeType="1" noTextEdit="1"/>
          </p:cNvSpPr>
          <p:nvPr/>
        </p:nvSpPr>
        <p:spPr bwMode="auto">
          <a:xfrm rot="5400000">
            <a:off x="1971675" y="3819525"/>
            <a:ext cx="695325" cy="66675"/>
          </a:xfrm>
          <a:prstGeom prst="rect">
            <a:avLst/>
          </a:prstGeom>
        </p:spPr>
        <p:txBody>
          <a:bodyPr spcFirstLastPara="1" wrap="none" fromWordArt="1">
            <a:prstTxWarp prst="textArchDown">
              <a:avLst>
                <a:gd name="adj" fmla="val 0"/>
              </a:avLst>
            </a:prstTxWarp>
          </a:bodyPr>
          <a:lstStyle/>
          <a:p>
            <a:pPr algn="ctr"/>
            <a:r>
              <a:rPr lang="en-US" sz="1200" kern="10" dirty="0">
                <a:ln w="9525">
                  <a:solidFill>
                    <a:schemeClr val="tx1"/>
                  </a:solidFill>
                  <a:round/>
                  <a:headEnd/>
                  <a:tailEnd/>
                </a:ln>
                <a:effectLst>
                  <a:outerShdw blurRad="38100" dist="38100" dir="2700000" algn="tl">
                    <a:srgbClr val="000000">
                      <a:alpha val="43137"/>
                    </a:srgbClr>
                  </a:outerShdw>
                </a:effectLst>
                <a:latin typeface="Futura Bk"/>
              </a:rPr>
              <a:t>Study Aids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Component of ITIL – V3</a:t>
            </a:r>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Advantages of ITIL</a:t>
            </a:r>
            <a:endParaRPr lang="en-US" dirty="0"/>
          </a:p>
        </p:txBody>
      </p:sp>
      <p:sp>
        <p:nvSpPr>
          <p:cNvPr id="3" name="Content Placeholder 2"/>
          <p:cNvSpPr>
            <a:spLocks noGrp="1"/>
          </p:cNvSpPr>
          <p:nvPr>
            <p:ph idx="1"/>
          </p:nvPr>
        </p:nvSpPr>
        <p:spPr/>
        <p:txBody>
          <a:bodyPr/>
          <a:lstStyle/>
          <a:p>
            <a:r>
              <a:rPr lang="en-US" dirty="0" smtClean="0"/>
              <a:t>Independent (and in Public Domain)</a:t>
            </a:r>
          </a:p>
          <a:p>
            <a:r>
              <a:rPr lang="en-US" dirty="0" smtClean="0"/>
              <a:t>Comprehensive and Modular</a:t>
            </a:r>
          </a:p>
          <a:p>
            <a:r>
              <a:rPr lang="en-US" dirty="0" smtClean="0"/>
              <a:t>Links IT to the Business</a:t>
            </a:r>
          </a:p>
          <a:p>
            <a:r>
              <a:rPr lang="en-US" dirty="0" smtClean="0"/>
              <a:t>Universally applicable</a:t>
            </a:r>
          </a:p>
          <a:p>
            <a:r>
              <a:rPr lang="en-US" dirty="0" smtClean="0"/>
              <a:t>Business based approach to IT</a:t>
            </a:r>
          </a:p>
          <a:p>
            <a:r>
              <a:rPr lang="en-US" dirty="0" smtClean="0"/>
              <a:t>Common Vocabulary</a:t>
            </a:r>
            <a:endParaRPr lang="en-US" dirty="0"/>
          </a:p>
        </p:txBody>
      </p:sp>
      <p:sp>
        <p:nvSpPr>
          <p:cNvPr id="4" name="TextBox 3"/>
          <p:cNvSpPr txBox="1"/>
          <p:nvPr/>
        </p:nvSpPr>
        <p:spPr>
          <a:xfrm>
            <a:off x="914400" y="5334000"/>
            <a:ext cx="6505307" cy="461665"/>
          </a:xfrm>
          <a:prstGeom prst="rect">
            <a:avLst/>
          </a:prstGeom>
          <a:noFill/>
        </p:spPr>
        <p:txBody>
          <a:bodyPr wrap="none" rtlCol="0">
            <a:spAutoFit/>
          </a:bodyPr>
          <a:lstStyle/>
          <a:p>
            <a:r>
              <a:rPr lang="en-US" sz="2400" b="1" dirty="0" smtClean="0"/>
              <a:t>and…it works (at least in can…if done well)</a:t>
            </a:r>
            <a:endParaRPr lang="en-US"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ITIL/ITSM Objectives</a:t>
            </a:r>
            <a:endParaRPr lang="en-US" dirty="0"/>
          </a:p>
        </p:txBody>
      </p:sp>
      <p:sp>
        <p:nvSpPr>
          <p:cNvPr id="3" name="Content Placeholder 2"/>
          <p:cNvSpPr>
            <a:spLocks noGrp="1"/>
          </p:cNvSpPr>
          <p:nvPr>
            <p:ph idx="1"/>
          </p:nvPr>
        </p:nvSpPr>
        <p:spPr/>
        <p:txBody>
          <a:bodyPr/>
          <a:lstStyle/>
          <a:p>
            <a:r>
              <a:rPr lang="en-US" dirty="0" smtClean="0"/>
              <a:t>To align IT services with the current and future needs of the business and its Customers</a:t>
            </a:r>
          </a:p>
          <a:p>
            <a:r>
              <a:rPr lang="en-US" dirty="0" smtClean="0"/>
              <a:t>To continually improve the quality of the IT services delivered</a:t>
            </a:r>
          </a:p>
          <a:p>
            <a:r>
              <a:rPr lang="en-US" dirty="0" smtClean="0"/>
              <a:t>To reduce the long-term cost of service provision</a:t>
            </a:r>
            <a:endParaRPr lang="en-US" dirty="0"/>
          </a:p>
        </p:txBody>
      </p:sp>
      <p:sp>
        <p:nvSpPr>
          <p:cNvPr id="4" name="TextBox 3"/>
          <p:cNvSpPr txBox="1"/>
          <p:nvPr/>
        </p:nvSpPr>
        <p:spPr>
          <a:xfrm>
            <a:off x="533400" y="5029200"/>
            <a:ext cx="8028801" cy="923330"/>
          </a:xfrm>
          <a:prstGeom prst="rect">
            <a:avLst/>
          </a:prstGeom>
          <a:noFill/>
        </p:spPr>
        <p:txBody>
          <a:bodyPr wrap="none" rtlCol="0">
            <a:spAutoFit/>
          </a:bodyPr>
          <a:lstStyle/>
          <a:p>
            <a:r>
              <a:rPr lang="en-US" dirty="0" smtClean="0"/>
              <a:t>In addition, the ITIL framework helps improve the availability, reliability, </a:t>
            </a:r>
            <a:br>
              <a:rPr lang="en-US" dirty="0" smtClean="0"/>
            </a:br>
            <a:r>
              <a:rPr lang="en-US" dirty="0" smtClean="0"/>
              <a:t>stability and security of mission critical IT services by providing demonstrable</a:t>
            </a:r>
            <a:br>
              <a:rPr lang="en-US" dirty="0" smtClean="0"/>
            </a:br>
            <a:r>
              <a:rPr lang="en-US" dirty="0" smtClean="0"/>
              <a:t>performance indicators to measure and justify the cost of service quality.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 Achieved?</a:t>
            </a:r>
            <a:endParaRPr lang="en-US" dirty="0"/>
          </a:p>
        </p:txBody>
      </p:sp>
      <p:sp>
        <p:nvSpPr>
          <p:cNvPr id="3" name="Content Placeholder 2"/>
          <p:cNvSpPr>
            <a:spLocks noGrp="1"/>
          </p:cNvSpPr>
          <p:nvPr>
            <p:ph idx="1"/>
          </p:nvPr>
        </p:nvSpPr>
        <p:spPr/>
        <p:txBody>
          <a:bodyPr/>
          <a:lstStyle/>
          <a:p>
            <a:r>
              <a:rPr lang="en-US" dirty="0" smtClean="0"/>
              <a:t>What is ITIL</a:t>
            </a:r>
          </a:p>
          <a:p>
            <a:r>
              <a:rPr lang="en-US" dirty="0" smtClean="0"/>
              <a:t>The history of ITIL</a:t>
            </a:r>
          </a:p>
          <a:p>
            <a:r>
              <a:rPr lang="en-US" dirty="0" smtClean="0"/>
              <a:t>The key components of version 3 (the Lifecycle)</a:t>
            </a:r>
          </a:p>
          <a:p>
            <a:r>
              <a:rPr lang="en-US" dirty="0" smtClean="0"/>
              <a:t>The key advantages and Objectives of ITIL</a:t>
            </a:r>
          </a:p>
          <a:p>
            <a:pPr>
              <a:buNone/>
            </a:pP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a:t>Cultural Aspects &amp; Excellence in</a:t>
            </a:r>
            <a:br>
              <a:rPr/>
            </a:br>
            <a:r>
              <a:rPr/>
              <a:t>Customer Service</a:t>
            </a:r>
            <a:endParaRPr lang="en-US" dirty="0"/>
          </a:p>
        </p:txBody>
      </p:sp>
      <p:sp>
        <p:nvSpPr>
          <p:cNvPr id="5" name="Subtitle 4"/>
          <p:cNvSpPr>
            <a:spLocks noGrp="1"/>
          </p:cNvSpPr>
          <p:nvPr>
            <p:ph type="subTitle" idx="1"/>
          </p:nvPr>
        </p:nvSpPr>
        <p:spPr/>
        <p:txBody>
          <a:bodyPr/>
          <a:lstStyle/>
          <a:p>
            <a:r>
              <a:rPr lang="id-ID" dirty="0" smtClean="0"/>
              <a:t>Intro to ITIL and IT Service Management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Agenda/Learning Objectives</a:t>
            </a:r>
            <a:endParaRPr lang="en-US" dirty="0"/>
          </a:p>
        </p:txBody>
      </p:sp>
      <p:sp>
        <p:nvSpPr>
          <p:cNvPr id="3" name="Content Placeholder 2"/>
          <p:cNvSpPr>
            <a:spLocks noGrp="1"/>
          </p:cNvSpPr>
          <p:nvPr>
            <p:ph idx="1"/>
          </p:nvPr>
        </p:nvSpPr>
        <p:spPr/>
        <p:txBody>
          <a:bodyPr/>
          <a:lstStyle/>
          <a:p>
            <a:r>
              <a:rPr lang="en-US" dirty="0" smtClean="0"/>
              <a:t>What is ITIL</a:t>
            </a:r>
          </a:p>
          <a:p>
            <a:r>
              <a:rPr lang="en-US" dirty="0" smtClean="0"/>
              <a:t>The history of ITIL</a:t>
            </a:r>
          </a:p>
          <a:p>
            <a:r>
              <a:rPr lang="en-US" dirty="0" smtClean="0"/>
              <a:t>The key components of version 3 (the Lifecycle)</a:t>
            </a:r>
          </a:p>
          <a:p>
            <a:r>
              <a:rPr lang="en-US" dirty="0" smtClean="0"/>
              <a:t>The key advantages and Objectives of ITIL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Aspects &amp; Excellence in Customer Service</a:t>
            </a:r>
            <a:endParaRPr lang="id-ID"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Customers &amp; Users</a:t>
            </a:r>
            <a:endParaRPr lang="en-US" dirty="0"/>
          </a:p>
        </p:txBody>
      </p:sp>
      <p:sp>
        <p:nvSpPr>
          <p:cNvPr id="3" name="Content Placeholder 2"/>
          <p:cNvSpPr>
            <a:spLocks noGrp="1"/>
          </p:cNvSpPr>
          <p:nvPr>
            <p:ph idx="1"/>
          </p:nvPr>
        </p:nvSpPr>
        <p:spPr/>
        <p:txBody>
          <a:bodyPr/>
          <a:lstStyle/>
          <a:p>
            <a:r>
              <a:rPr lang="en-US" sz="2800" dirty="0" smtClean="0"/>
              <a:t>A customer is a recipient of a service - someone who deals with trader &amp; habitually purchases from them</a:t>
            </a:r>
          </a:p>
          <a:p>
            <a:r>
              <a:rPr lang="en-US" sz="2800" dirty="0" smtClean="0"/>
              <a:t>A user, in ITIL terms, is the person using the service on daily basis</a:t>
            </a:r>
          </a:p>
          <a:p>
            <a:r>
              <a:rPr lang="en-US" sz="2800" dirty="0" smtClean="0"/>
              <a:t>Traditional perception of customers by IT</a:t>
            </a:r>
          </a:p>
          <a:p>
            <a:r>
              <a:rPr lang="en-GB" b="1" dirty="0" smtClean="0"/>
              <a:t>The way in which service is delivered is dependent on the people delivering the service</a:t>
            </a:r>
          </a:p>
          <a:p>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customers want from IT?</a:t>
            </a:r>
            <a:br>
              <a:rPr lang="en-US" dirty="0" smtClean="0"/>
            </a:br>
            <a:r>
              <a:rPr lang="en-US" sz="2800" dirty="0" smtClean="0"/>
              <a:t>(Back to Basic)‏</a:t>
            </a:r>
            <a:endParaRPr lang="en-US" dirty="0"/>
          </a:p>
        </p:txBody>
      </p:sp>
      <p:sp>
        <p:nvSpPr>
          <p:cNvPr id="3" name="Content Placeholder 2"/>
          <p:cNvSpPr>
            <a:spLocks noGrp="1"/>
          </p:cNvSpPr>
          <p:nvPr>
            <p:ph idx="1"/>
          </p:nvPr>
        </p:nvSpPr>
        <p:spPr/>
        <p:txBody>
          <a:bodyPr/>
          <a:lstStyle/>
          <a:p>
            <a:r>
              <a:rPr lang="en-US" dirty="0" smtClean="0"/>
              <a:t>Services are available when THEY need them</a:t>
            </a:r>
          </a:p>
          <a:p>
            <a:r>
              <a:rPr lang="en-US" dirty="0" smtClean="0"/>
              <a:t>Value for money</a:t>
            </a:r>
          </a:p>
          <a:p>
            <a:r>
              <a:rPr lang="en-US" dirty="0" smtClean="0"/>
              <a:t>Services are Business Aligned</a:t>
            </a:r>
          </a:p>
          <a:p>
            <a:r>
              <a:rPr lang="en-US" dirty="0" smtClean="0"/>
              <a:t>Their expectations are better managed</a:t>
            </a:r>
          </a:p>
          <a:p>
            <a:r>
              <a:rPr lang="en-US" dirty="0" smtClean="0"/>
              <a:t>To be kept informed</a:t>
            </a:r>
          </a:p>
          <a:p>
            <a:r>
              <a:rPr lang="en-US" dirty="0" smtClean="0"/>
              <a:t>Confidence in IT’s ability to deliver</a:t>
            </a:r>
          </a:p>
          <a:p>
            <a:r>
              <a:rPr lang="en-US" dirty="0" smtClean="0"/>
              <a:t>A single point of contact &amp; communication</a:t>
            </a:r>
          </a:p>
        </p:txBody>
      </p:sp>
      <p:pic>
        <p:nvPicPr>
          <p:cNvPr id="29698" name="Picture 2" descr="I:\Picture\Image Collection\Icons &amp; Logos\NX06_1\NX06\Atomica.png"/>
          <p:cNvPicPr>
            <a:picLocks noChangeAspect="1" noChangeArrowheads="1"/>
          </p:cNvPicPr>
          <p:nvPr/>
        </p:nvPicPr>
        <p:blipFill>
          <a:blip r:embed="rId3" cstate="print"/>
          <a:srcRect/>
          <a:stretch>
            <a:fillRect/>
          </a:stretch>
        </p:blipFill>
        <p:spPr bwMode="auto">
          <a:xfrm>
            <a:off x="8016875" y="5791200"/>
            <a:ext cx="593725" cy="593725"/>
          </a:xfrm>
          <a:prstGeom prst="rect">
            <a:avLst/>
          </a:prstGeom>
          <a:noFill/>
        </p:spPr>
      </p:pic>
      <p:pic>
        <p:nvPicPr>
          <p:cNvPr id="29699" name="Picture 3" descr="I:\Picture\Image Collection\Icons &amp; Logos\NX06_1\NX06\Help.png"/>
          <p:cNvPicPr>
            <a:picLocks noChangeAspect="1" noChangeArrowheads="1"/>
          </p:cNvPicPr>
          <p:nvPr/>
        </p:nvPicPr>
        <p:blipFill>
          <a:blip r:embed="rId4"/>
          <a:srcRect/>
          <a:stretch>
            <a:fillRect/>
          </a:stretch>
        </p:blipFill>
        <p:spPr bwMode="auto">
          <a:xfrm>
            <a:off x="7086600" y="5638800"/>
            <a:ext cx="838200" cy="838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IT Manager’s want?</a:t>
            </a:r>
            <a:endParaRPr lang="en-US" dirty="0"/>
          </a:p>
        </p:txBody>
      </p:sp>
      <p:sp>
        <p:nvSpPr>
          <p:cNvPr id="3" name="Content Placeholder 2"/>
          <p:cNvSpPr>
            <a:spLocks noGrp="1"/>
          </p:cNvSpPr>
          <p:nvPr>
            <p:ph idx="1"/>
          </p:nvPr>
        </p:nvSpPr>
        <p:spPr/>
        <p:txBody>
          <a:bodyPr/>
          <a:lstStyle/>
          <a:p>
            <a:r>
              <a:rPr lang="en-US" dirty="0" smtClean="0"/>
              <a:t>To deliver a professional, stable &amp; consistently improved service to the business</a:t>
            </a:r>
          </a:p>
          <a:p>
            <a:r>
              <a:rPr lang="en-US" dirty="0" smtClean="0"/>
              <a:t>To demonstrate accountability &amp; value for money</a:t>
            </a:r>
          </a:p>
          <a:p>
            <a:r>
              <a:rPr lang="en-US" dirty="0" smtClean="0"/>
              <a:t>To build a flexible &amp; scalable service department they &amp; their team are proud of</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Improvement</a:t>
            </a:r>
            <a:endParaRPr lang="en-US" dirty="0"/>
          </a:p>
        </p:txBody>
      </p:sp>
      <p:sp>
        <p:nvSpPr>
          <p:cNvPr id="3" name="Content Placeholder 2"/>
          <p:cNvSpPr>
            <a:spLocks noGrp="1"/>
          </p:cNvSpPr>
          <p:nvPr>
            <p:ph idx="1"/>
          </p:nvPr>
        </p:nvSpPr>
        <p:spPr/>
        <p:txBody>
          <a:bodyPr/>
          <a:lstStyle/>
          <a:p>
            <a:r>
              <a:rPr lang="en-US" dirty="0" smtClean="0"/>
              <a:t>Service Management implementation is a </a:t>
            </a:r>
            <a:r>
              <a:rPr lang="en-US" b="1" dirty="0" smtClean="0"/>
              <a:t>process improvement</a:t>
            </a:r>
          </a:p>
          <a:p>
            <a:r>
              <a:rPr lang="en-US" dirty="0" smtClean="0"/>
              <a:t>The objective of process improvement is </a:t>
            </a:r>
            <a:r>
              <a:rPr lang="en-US" b="1" dirty="0" smtClean="0"/>
              <a:t>to improve the service</a:t>
            </a:r>
          </a:p>
          <a:p>
            <a:r>
              <a:rPr lang="en-US" dirty="0" smtClean="0"/>
              <a:t>A </a:t>
            </a:r>
            <a:r>
              <a:rPr lang="id-ID" dirty="0" smtClean="0"/>
              <a:t>Continual </a:t>
            </a:r>
            <a:r>
              <a:rPr lang="en-US" dirty="0" smtClean="0"/>
              <a:t>Service Improvement (</a:t>
            </a:r>
            <a:r>
              <a:rPr lang="id-ID" dirty="0" smtClean="0"/>
              <a:t>CSI</a:t>
            </a:r>
            <a:r>
              <a:rPr lang="en-US" dirty="0" smtClean="0"/>
              <a:t>) is an ongoing initiatives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Commitment</a:t>
            </a:r>
            <a:endParaRPr lang="en-US" dirty="0"/>
          </a:p>
        </p:txBody>
      </p:sp>
      <p:sp>
        <p:nvSpPr>
          <p:cNvPr id="3" name="Content Placeholder 2"/>
          <p:cNvSpPr>
            <a:spLocks noGrp="1"/>
          </p:cNvSpPr>
          <p:nvPr>
            <p:ph idx="1"/>
          </p:nvPr>
        </p:nvSpPr>
        <p:spPr/>
        <p:txBody>
          <a:bodyPr/>
          <a:lstStyle/>
          <a:p>
            <a:r>
              <a:rPr lang="en-US" dirty="0" smtClean="0"/>
              <a:t>Motivating &amp; leading by example</a:t>
            </a:r>
          </a:p>
          <a:p>
            <a:r>
              <a:rPr lang="en-US" dirty="0" smtClean="0"/>
              <a:t>Authority given to required decision makers</a:t>
            </a:r>
          </a:p>
          <a:p>
            <a:r>
              <a:rPr lang="en-US" dirty="0" smtClean="0"/>
              <a:t>Sponsor &amp; ITSM “champion” assigned</a:t>
            </a:r>
          </a:p>
          <a:p>
            <a:r>
              <a:rPr lang="en-US" dirty="0" smtClean="0"/>
              <a:t>Training</a:t>
            </a:r>
          </a:p>
          <a:p>
            <a:r>
              <a:rPr lang="en-US" dirty="0" smtClean="0"/>
              <a:t>Big picture &amp; long term strategic solution</a:t>
            </a:r>
          </a:p>
          <a:p>
            <a:r>
              <a:rPr lang="en-US" dirty="0" smtClean="0"/>
              <a:t>Realistic implementation timetable</a:t>
            </a:r>
          </a:p>
          <a:p>
            <a:r>
              <a:rPr lang="en-US" dirty="0" smtClean="0"/>
              <a:t>Appropriate tools to support the process</a:t>
            </a:r>
          </a:p>
          <a:p>
            <a:r>
              <a:rPr lang="en-US" dirty="0" smtClean="0"/>
              <a:t>Under Project Management</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1219200"/>
            <a:ext cx="7772400" cy="4114800"/>
          </a:xfrm>
          <a:prstGeom prst="rect">
            <a:avLst/>
          </a:prstGeom>
          <a:ln/>
        </p:spPr>
        <p:txBody>
          <a:bodyPr/>
          <a:lstStyle/>
          <a:p>
            <a:pPr marL="342900" marR="0" lvl="0" indent="-342900" algn="ctr" defTabSz="914400" rtl="0" eaLnBrk="0" fontAlgn="base" latinLnBrk="0" hangingPunct="0">
              <a:lnSpc>
                <a:spcPct val="100000"/>
              </a:lnSpc>
              <a:spcBef>
                <a:spcPts val="600"/>
              </a:spcBef>
              <a:spcAft>
                <a:spcPct val="0"/>
              </a:spcAft>
              <a:buClrTx/>
              <a:buSzTx/>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kumimoji="0" lang="en-GB" sz="2800" b="0" i="1" u="none" strike="noStrike" kern="1200" cap="none" spc="0" normalizeH="0" baseline="0" noProof="0" dirty="0" smtClean="0">
                <a:ln>
                  <a:noFill/>
                </a:ln>
                <a:solidFill>
                  <a:schemeClr val="tx1"/>
                </a:solidFill>
                <a:effectLst/>
                <a:uLnTx/>
                <a:uFillTx/>
                <a:latin typeface="+mn-lt"/>
                <a:ea typeface="+mn-ea"/>
                <a:cs typeface="+mn-cs"/>
              </a:rPr>
              <a:t>“A customer is the most important visitor on our premises. He is not dependent on us. We are dependent on him. He is not an interruption of our work. He is the purpose of it. He is not an outsider to our business. He is part of it. We are not doing him a favour by serving him. He is doing us a favour by giving us the opportunity to do so.”</a:t>
            </a:r>
          </a:p>
          <a:p>
            <a:pPr marL="342900" marR="0" lvl="0" indent="-342900" algn="ctr" defTabSz="914400" rtl="0" eaLnBrk="0" fontAlgn="base" latinLnBrk="0" hangingPunct="0">
              <a:lnSpc>
                <a:spcPct val="100000"/>
              </a:lnSpc>
              <a:spcBef>
                <a:spcPts val="600"/>
              </a:spcBef>
              <a:spcAft>
                <a:spcPct val="0"/>
              </a:spcAft>
              <a:buClrTx/>
              <a:buSzTx/>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kumimoji="0" lang="en-GB" sz="24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0" fontAlgn="base" latinLnBrk="0" hangingPunct="0">
              <a:lnSpc>
                <a:spcPct val="100000"/>
              </a:lnSpc>
              <a:spcBef>
                <a:spcPts val="600"/>
              </a:spcBef>
              <a:spcAft>
                <a:spcPct val="0"/>
              </a:spcAft>
              <a:buClrTx/>
              <a:buSzTx/>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kumimoji="0" lang="en-GB" sz="24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0" eaLnBrk="0" fontAlgn="base" latinLnBrk="0" hangingPunct="0">
              <a:lnSpc>
                <a:spcPct val="100000"/>
              </a:lnSpc>
              <a:spcBef>
                <a:spcPts val="600"/>
              </a:spcBef>
              <a:spcAft>
                <a:spcPct val="0"/>
              </a:spcAft>
              <a:buClrTx/>
              <a:buSzTx/>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kumimoji="0" lang="en-GB" sz="2400" b="0" i="1" u="none" strike="noStrike" kern="1200" cap="none" spc="0" normalizeH="0" baseline="0" noProof="0" dirty="0" smtClean="0">
                <a:ln>
                  <a:noFill/>
                </a:ln>
                <a:solidFill>
                  <a:schemeClr val="tx1"/>
                </a:solidFill>
                <a:effectLst/>
                <a:uLnTx/>
                <a:uFillTx/>
                <a:latin typeface="+mn-lt"/>
                <a:ea typeface="+mn-ea"/>
                <a:cs typeface="+mn-cs"/>
              </a:rPr>
              <a:t>Mahatma Gandhi</a:t>
            </a:r>
            <a:endParaRPr kumimoji="0" lang="en-GB" sz="2400" b="0" i="1"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3"/>
          <a:srcRect/>
          <a:stretch>
            <a:fillRect/>
          </a:stretch>
        </p:blipFill>
        <p:spPr bwMode="auto">
          <a:xfrm>
            <a:off x="5105400" y="4800600"/>
            <a:ext cx="942975" cy="1133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umbsup3.jpg"/>
          <p:cNvPicPr>
            <a:picLocks noChangeAspect="1"/>
          </p:cNvPicPr>
          <p:nvPr/>
        </p:nvPicPr>
        <p:blipFill>
          <a:blip r:embed="rId3"/>
          <a:stretch>
            <a:fillRect/>
          </a:stretch>
        </p:blipFill>
        <p:spPr>
          <a:xfrm>
            <a:off x="6324600" y="2667000"/>
            <a:ext cx="2819400" cy="3759200"/>
          </a:xfrm>
          <a:prstGeom prst="rect">
            <a:avLst/>
          </a:prstGeom>
        </p:spPr>
      </p:pic>
      <p:sp>
        <p:nvSpPr>
          <p:cNvPr id="2" name="Title 1"/>
          <p:cNvSpPr>
            <a:spLocks noGrp="1"/>
          </p:cNvSpPr>
          <p:nvPr>
            <p:ph type="title"/>
          </p:nvPr>
        </p:nvSpPr>
        <p:spPr/>
        <p:txBody>
          <a:bodyPr/>
          <a:lstStyle/>
          <a:p>
            <a:r>
              <a:rPr lang="en-US" dirty="0" smtClean="0"/>
              <a:t>Service Culture</a:t>
            </a:r>
            <a:endParaRPr lang="en-US" dirty="0"/>
          </a:p>
        </p:txBody>
      </p:sp>
      <p:sp>
        <p:nvSpPr>
          <p:cNvPr id="3" name="Content Placeholder 2"/>
          <p:cNvSpPr>
            <a:spLocks noGrp="1"/>
          </p:cNvSpPr>
          <p:nvPr>
            <p:ph idx="1"/>
          </p:nvPr>
        </p:nvSpPr>
        <p:spPr/>
        <p:txBody>
          <a:bodyPr/>
          <a:lstStyle/>
          <a:p>
            <a:r>
              <a:rPr lang="en-US" dirty="0" smtClean="0"/>
              <a:t>A culture is value and beliefs of organization</a:t>
            </a:r>
          </a:p>
          <a:p>
            <a:r>
              <a:rPr lang="en-US" dirty="0" smtClean="0"/>
              <a:t>A service culture means orientation towards helping people</a:t>
            </a:r>
          </a:p>
          <a:p>
            <a:endParaRPr lang="en-US" dirty="0" smtClean="0"/>
          </a:p>
          <a:p>
            <a:pPr>
              <a:buNone/>
            </a:pPr>
            <a:r>
              <a:rPr lang="en-US" dirty="0" smtClean="0">
                <a:solidFill>
                  <a:schemeClr val="tx2">
                    <a:lumMod val="60000"/>
                    <a:lumOff val="40000"/>
                  </a:schemeClr>
                </a:solidFill>
              </a:rPr>
              <a:t>   </a:t>
            </a:r>
            <a:r>
              <a:rPr lang="en-US" dirty="0" smtClean="0">
                <a:solidFill>
                  <a:schemeClr val="tx2">
                    <a:lumMod val="60000"/>
                    <a:lumOff val="40000"/>
                  </a:schemeClr>
                </a:solidFill>
                <a:effectLst>
                  <a:outerShdw blurRad="38100" dist="38100" dir="2700000" algn="tl">
                    <a:srgbClr val="000000">
                      <a:alpha val="43137"/>
                    </a:srgbClr>
                  </a:outerShdw>
                </a:effectLst>
              </a:rPr>
              <a:t>“people don’t care how much you know until they know how much you care”</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Service</a:t>
            </a:r>
            <a:endParaRPr lang="en-US" dirty="0"/>
          </a:p>
        </p:txBody>
      </p:sp>
      <p:sp>
        <p:nvSpPr>
          <p:cNvPr id="3" name="Content Placeholder 2"/>
          <p:cNvSpPr>
            <a:spLocks noGrp="1"/>
          </p:cNvSpPr>
          <p:nvPr>
            <p:ph idx="1"/>
          </p:nvPr>
        </p:nvSpPr>
        <p:spPr/>
        <p:txBody>
          <a:bodyPr/>
          <a:lstStyle/>
          <a:p>
            <a:r>
              <a:rPr lang="en-US" dirty="0" smtClean="0"/>
              <a:t>Customer service is..</a:t>
            </a:r>
          </a:p>
          <a:p>
            <a:pPr lvl="1"/>
            <a:r>
              <a:rPr lang="en-US" dirty="0" smtClean="0"/>
              <a:t>providing the right quality of services to meet the customer’s requirement</a:t>
            </a:r>
          </a:p>
          <a:p>
            <a:pPr lvl="1"/>
            <a:r>
              <a:rPr lang="en-US" dirty="0" smtClean="0"/>
              <a:t>help customers make best use of these services</a:t>
            </a:r>
          </a:p>
          <a:p>
            <a:pPr lvl="1"/>
            <a:r>
              <a:rPr lang="en-US" dirty="0" smtClean="0"/>
              <a:t>being receptive to customer’s needs and problems and provide them with effective support at all time</a:t>
            </a:r>
          </a:p>
          <a:p>
            <a:r>
              <a:rPr lang="en-US" dirty="0" smtClean="0"/>
              <a:t>Tools: Customer profiling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4Ps of IT Service Management</a:t>
            </a:r>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562600" y="4876800"/>
            <a:ext cx="3044423" cy="646331"/>
          </a:xfrm>
          <a:prstGeom prst="rect">
            <a:avLst/>
          </a:prstGeom>
          <a:noFill/>
        </p:spPr>
        <p:txBody>
          <a:bodyPr wrap="none" rtlCol="0">
            <a:spAutoFit/>
          </a:bodyPr>
          <a:lstStyle/>
          <a:p>
            <a:r>
              <a:rPr lang="en-US" dirty="0" smtClean="0"/>
              <a:t>How does your organization</a:t>
            </a:r>
          </a:p>
          <a:p>
            <a:r>
              <a:rPr lang="en-US" dirty="0" smtClean="0"/>
              <a:t>balance these 4 Ps?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and IT Alignment</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Right Arrow 4"/>
          <p:cNvSpPr/>
          <p:nvPr/>
        </p:nvSpPr>
        <p:spPr>
          <a:xfrm flipV="1">
            <a:off x="2743200" y="4876800"/>
            <a:ext cx="609600" cy="762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Right Arrow 5"/>
          <p:cNvSpPr/>
          <p:nvPr/>
        </p:nvSpPr>
        <p:spPr>
          <a:xfrm flipV="1">
            <a:off x="2743200" y="3886200"/>
            <a:ext cx="609600" cy="762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Right Arrow 6"/>
          <p:cNvSpPr/>
          <p:nvPr/>
        </p:nvSpPr>
        <p:spPr>
          <a:xfrm flipV="1">
            <a:off x="2743200" y="2971800"/>
            <a:ext cx="609600" cy="762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Right Arrow 7"/>
          <p:cNvSpPr/>
          <p:nvPr/>
        </p:nvSpPr>
        <p:spPr>
          <a:xfrm flipV="1">
            <a:off x="2743200" y="1981200"/>
            <a:ext cx="609600" cy="762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ight Brace 8"/>
          <p:cNvSpPr/>
          <p:nvPr/>
        </p:nvSpPr>
        <p:spPr>
          <a:xfrm>
            <a:off x="5791200" y="3733800"/>
            <a:ext cx="304800" cy="990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172200" y="3962400"/>
            <a:ext cx="1886094" cy="369332"/>
          </a:xfrm>
          <a:prstGeom prst="rect">
            <a:avLst/>
          </a:prstGeom>
          <a:noFill/>
        </p:spPr>
        <p:txBody>
          <a:bodyPr wrap="none" rtlCol="0">
            <a:spAutoFit/>
          </a:bodyPr>
          <a:lstStyle/>
          <a:p>
            <a:r>
              <a:rPr lang="en-US" b="1" dirty="0" smtClean="0"/>
              <a:t>ITIL Framework</a:t>
            </a:r>
            <a:endParaRPr lang="en-US" b="1" dirty="0"/>
          </a:p>
        </p:txBody>
      </p:sp>
      <p:sp>
        <p:nvSpPr>
          <p:cNvPr id="12" name="Line Callout 2 (Accent Bar) 11"/>
          <p:cNvSpPr/>
          <p:nvPr/>
        </p:nvSpPr>
        <p:spPr>
          <a:xfrm flipH="1">
            <a:off x="228600" y="1524000"/>
            <a:ext cx="1981200" cy="1219200"/>
          </a:xfrm>
          <a:prstGeom prst="accentCallout2">
            <a:avLst>
              <a:gd name="adj1" fmla="val 18750"/>
              <a:gd name="adj2" fmla="val -8333"/>
              <a:gd name="adj3" fmla="val 18750"/>
              <a:gd name="adj4" fmla="val -16667"/>
              <a:gd name="adj5" fmla="val 37312"/>
              <a:gd name="adj6" fmla="val -587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Objectives:</a:t>
            </a:r>
          </a:p>
          <a:p>
            <a:pPr>
              <a:buFont typeface="Arial" pitchFamily="34" charset="0"/>
              <a:buChar char="•"/>
            </a:pPr>
            <a:r>
              <a:rPr lang="en-US" sz="1400" dirty="0" smtClean="0"/>
              <a:t> Want to make a lot $$$</a:t>
            </a:r>
          </a:p>
          <a:p>
            <a:pPr>
              <a:buFont typeface="Arial" pitchFamily="34" charset="0"/>
              <a:buChar char="•"/>
            </a:pPr>
            <a:r>
              <a:rPr lang="en-US" sz="1400" dirty="0" smtClean="0"/>
              <a:t> Want to have a good image and reputation</a:t>
            </a:r>
          </a:p>
          <a:p>
            <a:pPr algn="ctr"/>
            <a:endParaRPr lang="en-US" sz="1400" dirty="0"/>
          </a:p>
        </p:txBody>
      </p:sp>
      <p:sp>
        <p:nvSpPr>
          <p:cNvPr id="13" name="Line Callout 2 (Accent Bar) 12"/>
          <p:cNvSpPr/>
          <p:nvPr/>
        </p:nvSpPr>
        <p:spPr>
          <a:xfrm>
            <a:off x="6705600" y="1905000"/>
            <a:ext cx="1981200" cy="914400"/>
          </a:xfrm>
          <a:prstGeom prst="accentCallout2">
            <a:avLst>
              <a:gd name="adj1" fmla="val 18750"/>
              <a:gd name="adj2" fmla="val -8333"/>
              <a:gd name="adj3" fmla="val 18750"/>
              <a:gd name="adj4" fmla="val -16667"/>
              <a:gd name="adj5" fmla="val 95207"/>
              <a:gd name="adj6" fmla="val -51419"/>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Arial" pitchFamily="34" charset="0"/>
              <a:buChar char="•"/>
            </a:pPr>
            <a:r>
              <a:rPr lang="en-US" sz="1400" dirty="0" smtClean="0"/>
              <a:t> Retail (incl. POS)</a:t>
            </a:r>
          </a:p>
          <a:p>
            <a:pPr>
              <a:buFont typeface="Arial" pitchFamily="34" charset="0"/>
              <a:buChar char="•"/>
            </a:pPr>
            <a:r>
              <a:rPr lang="en-US" sz="1400" dirty="0" smtClean="0"/>
              <a:t> Marketing</a:t>
            </a:r>
          </a:p>
          <a:p>
            <a:pPr>
              <a:buFont typeface="Arial" pitchFamily="34" charset="0"/>
              <a:buChar char="•"/>
            </a:pPr>
            <a:r>
              <a:rPr lang="en-US" sz="1400" dirty="0" smtClean="0"/>
              <a:t> Buying &amp; Procurement</a:t>
            </a:r>
          </a:p>
          <a:p>
            <a:endParaRPr lang="en-US" sz="1400" dirty="0"/>
          </a:p>
        </p:txBody>
      </p:sp>
      <p:sp>
        <p:nvSpPr>
          <p:cNvPr id="14" name="Line Callout 2 (Accent Bar) 13"/>
          <p:cNvSpPr/>
          <p:nvPr/>
        </p:nvSpPr>
        <p:spPr>
          <a:xfrm flipH="1">
            <a:off x="228600" y="3352800"/>
            <a:ext cx="1981200" cy="1219200"/>
          </a:xfrm>
          <a:prstGeom prst="accentCallout2">
            <a:avLst>
              <a:gd name="adj1" fmla="val 18750"/>
              <a:gd name="adj2" fmla="val -8333"/>
              <a:gd name="adj3" fmla="val 18750"/>
              <a:gd name="adj4" fmla="val -16667"/>
              <a:gd name="adj5" fmla="val 37312"/>
              <a:gd name="adj6" fmla="val -58707"/>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Arial" pitchFamily="34" charset="0"/>
              <a:buChar char="•"/>
            </a:pPr>
            <a:r>
              <a:rPr lang="en-US" sz="1400" dirty="0" smtClean="0"/>
              <a:t> Website, E-mail</a:t>
            </a:r>
          </a:p>
          <a:p>
            <a:pPr>
              <a:buFont typeface="Arial" pitchFamily="34" charset="0"/>
              <a:buChar char="•"/>
            </a:pPr>
            <a:r>
              <a:rPr lang="en-US" sz="1400" dirty="0" smtClean="0"/>
              <a:t> Procurement System</a:t>
            </a:r>
          </a:p>
          <a:p>
            <a:pPr>
              <a:buFont typeface="Arial" pitchFamily="34" charset="0"/>
              <a:buChar char="•"/>
            </a:pPr>
            <a:r>
              <a:rPr lang="en-US" sz="1400" dirty="0" smtClean="0"/>
              <a:t> Point of Sale (POS)</a:t>
            </a:r>
          </a:p>
          <a:p>
            <a:pPr>
              <a:buFont typeface="Arial" pitchFamily="34" charset="0"/>
              <a:buChar char="•"/>
            </a:pPr>
            <a:r>
              <a:rPr lang="en-US" sz="1400" dirty="0" smtClean="0"/>
              <a:t> PCs, Networks, Servers</a:t>
            </a:r>
          </a:p>
          <a:p>
            <a:pPr algn="ctr"/>
            <a:endParaRPr lang="en-US" sz="1400" dirty="0"/>
          </a:p>
        </p:txBody>
      </p:sp>
      <p:sp>
        <p:nvSpPr>
          <p:cNvPr id="15" name="Line Callout 2 (Accent Bar) 14"/>
          <p:cNvSpPr/>
          <p:nvPr/>
        </p:nvSpPr>
        <p:spPr>
          <a:xfrm>
            <a:off x="6629400" y="4648200"/>
            <a:ext cx="2286000" cy="1447800"/>
          </a:xfrm>
          <a:prstGeom prst="accentCallout2">
            <a:avLst>
              <a:gd name="adj1" fmla="val 18750"/>
              <a:gd name="adj2" fmla="val -8333"/>
              <a:gd name="adj3" fmla="val 18750"/>
              <a:gd name="adj4" fmla="val -16667"/>
              <a:gd name="adj5" fmla="val 19307"/>
              <a:gd name="adj6" fmla="val -37168"/>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400" b="1" dirty="0" smtClean="0"/>
              <a:t>ITSM ensures Service Provision are:</a:t>
            </a:r>
          </a:p>
          <a:p>
            <a:pPr>
              <a:buFont typeface="Arial" pitchFamily="34" charset="0"/>
              <a:buChar char="•"/>
            </a:pPr>
            <a:r>
              <a:rPr lang="en-US" sz="1400" dirty="0" smtClean="0"/>
              <a:t> What we need</a:t>
            </a:r>
          </a:p>
          <a:p>
            <a:pPr>
              <a:buFont typeface="Arial" pitchFamily="34" charset="0"/>
              <a:buChar char="•"/>
            </a:pPr>
            <a:r>
              <a:rPr lang="en-US" sz="1400" dirty="0" smtClean="0"/>
              <a:t> Available when we need them</a:t>
            </a:r>
          </a:p>
          <a:p>
            <a:pPr>
              <a:buFont typeface="Arial" pitchFamily="34" charset="0"/>
              <a:buChar char="•"/>
            </a:pPr>
            <a:r>
              <a:rPr lang="en-US" sz="1400" dirty="0" smtClean="0"/>
              <a:t> Provisioned at the right cost</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The Multiple View of IT</a:t>
            </a:r>
            <a:endParaRPr lang="id-ID" dirty="0"/>
          </a:p>
        </p:txBody>
      </p:sp>
      <p:graphicFrame>
        <p:nvGraphicFramePr>
          <p:cNvPr id="3" name="Diagram 2"/>
          <p:cNvGraphicFramePr/>
          <p:nvPr/>
        </p:nvGraphicFramePr>
        <p:xfrm>
          <a:off x="1219200" y="1676400"/>
          <a:ext cx="6629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181600" y="1905000"/>
            <a:ext cx="2544286" cy="646331"/>
          </a:xfrm>
          <a:prstGeom prst="rect">
            <a:avLst/>
          </a:prstGeom>
          <a:noFill/>
        </p:spPr>
        <p:txBody>
          <a:bodyPr wrap="none" rtlCol="0">
            <a:spAutoFit/>
          </a:bodyPr>
          <a:lstStyle/>
          <a:p>
            <a:r>
              <a:rPr lang="id-ID" dirty="0" smtClean="0"/>
              <a:t>Component of systems</a:t>
            </a:r>
          </a:p>
          <a:p>
            <a:r>
              <a:rPr lang="id-ID" dirty="0" smtClean="0"/>
              <a:t>and processes</a:t>
            </a:r>
          </a:p>
        </p:txBody>
      </p:sp>
      <p:sp>
        <p:nvSpPr>
          <p:cNvPr id="5" name="TextBox 4"/>
          <p:cNvSpPr txBox="1"/>
          <p:nvPr/>
        </p:nvSpPr>
        <p:spPr>
          <a:xfrm>
            <a:off x="6904514" y="3657600"/>
            <a:ext cx="2262158" cy="1200329"/>
          </a:xfrm>
          <a:prstGeom prst="rect">
            <a:avLst/>
          </a:prstGeom>
          <a:noFill/>
        </p:spPr>
        <p:txBody>
          <a:bodyPr wrap="none" rtlCol="0">
            <a:spAutoFit/>
          </a:bodyPr>
          <a:lstStyle/>
          <a:p>
            <a:r>
              <a:rPr lang="id-ID" dirty="0" smtClean="0"/>
              <a:t>Internal unit/function</a:t>
            </a:r>
            <a:br>
              <a:rPr lang="id-ID" dirty="0" smtClean="0"/>
            </a:br>
            <a:r>
              <a:rPr lang="id-ID" dirty="0" smtClean="0"/>
              <a:t>of the enterprise or</a:t>
            </a:r>
            <a:br>
              <a:rPr lang="id-ID" dirty="0" smtClean="0"/>
            </a:br>
            <a:r>
              <a:rPr lang="id-ID" dirty="0" smtClean="0"/>
              <a:t>commercial service</a:t>
            </a:r>
          </a:p>
          <a:p>
            <a:r>
              <a:rPr lang="id-ID" dirty="0" smtClean="0"/>
              <a:t>provider</a:t>
            </a:r>
          </a:p>
        </p:txBody>
      </p:sp>
      <p:sp>
        <p:nvSpPr>
          <p:cNvPr id="6" name="TextBox 5"/>
          <p:cNvSpPr txBox="1"/>
          <p:nvPr/>
        </p:nvSpPr>
        <p:spPr>
          <a:xfrm>
            <a:off x="5257800" y="5486400"/>
            <a:ext cx="3339440" cy="646331"/>
          </a:xfrm>
          <a:prstGeom prst="rect">
            <a:avLst/>
          </a:prstGeom>
          <a:noFill/>
        </p:spPr>
        <p:txBody>
          <a:bodyPr wrap="none" rtlCol="0">
            <a:spAutoFit/>
          </a:bodyPr>
          <a:lstStyle/>
          <a:p>
            <a:r>
              <a:rPr lang="id-ID" dirty="0" smtClean="0"/>
              <a:t>Type of shared service utillized</a:t>
            </a:r>
            <a:br>
              <a:rPr lang="id-ID" dirty="0" smtClean="0"/>
            </a:br>
            <a:r>
              <a:rPr lang="id-ID" dirty="0" smtClean="0"/>
              <a:t>by business units</a:t>
            </a:r>
          </a:p>
        </p:txBody>
      </p:sp>
      <p:sp>
        <p:nvSpPr>
          <p:cNvPr id="7" name="TextBox 6"/>
          <p:cNvSpPr txBox="1"/>
          <p:nvPr/>
        </p:nvSpPr>
        <p:spPr>
          <a:xfrm>
            <a:off x="457200" y="4724400"/>
            <a:ext cx="2903359" cy="923330"/>
          </a:xfrm>
          <a:prstGeom prst="rect">
            <a:avLst/>
          </a:prstGeom>
          <a:noFill/>
        </p:spPr>
        <p:txBody>
          <a:bodyPr wrap="none" rtlCol="0">
            <a:spAutoFit/>
          </a:bodyPr>
          <a:lstStyle/>
          <a:p>
            <a:r>
              <a:rPr lang="id-ID" dirty="0" smtClean="0"/>
              <a:t>Capabilities and resources</a:t>
            </a:r>
            <a:br>
              <a:rPr lang="id-ID" dirty="0" smtClean="0"/>
            </a:br>
            <a:r>
              <a:rPr lang="id-ID" dirty="0" smtClean="0"/>
              <a:t>that provide a dependable</a:t>
            </a:r>
          </a:p>
          <a:p>
            <a:r>
              <a:rPr lang="id-ID" dirty="0" smtClean="0"/>
              <a:t>Streams of benefits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The Multiple View of IT</a:t>
            </a:r>
            <a:endParaRPr lang="id-ID" dirty="0"/>
          </a:p>
        </p:txBody>
      </p:sp>
      <p:graphicFrame>
        <p:nvGraphicFramePr>
          <p:cNvPr id="3" name="Diagram 2"/>
          <p:cNvGraphicFramePr/>
          <p:nvPr/>
        </p:nvGraphicFramePr>
        <p:xfrm>
          <a:off x="1219200" y="1676400"/>
          <a:ext cx="6629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181600" y="1524000"/>
            <a:ext cx="3927678" cy="1815882"/>
          </a:xfrm>
          <a:prstGeom prst="rect">
            <a:avLst/>
          </a:prstGeom>
          <a:noFill/>
        </p:spPr>
        <p:txBody>
          <a:bodyPr wrap="none" rtlCol="0">
            <a:spAutoFit/>
          </a:bodyPr>
          <a:lstStyle/>
          <a:p>
            <a:pPr>
              <a:buFont typeface="Arial" pitchFamily="34" charset="0"/>
              <a:buChar char="•"/>
            </a:pPr>
            <a:r>
              <a:rPr lang="id-ID" sz="1600" i="1" dirty="0" smtClean="0">
                <a:solidFill>
                  <a:schemeClr val="accent2"/>
                </a:solidFill>
              </a:rPr>
              <a:t>Our billing system is IT-enabled</a:t>
            </a:r>
          </a:p>
          <a:p>
            <a:pPr>
              <a:buFont typeface="Arial" pitchFamily="34" charset="0"/>
              <a:buChar char="•"/>
            </a:pPr>
            <a:r>
              <a:rPr lang="id-ID" sz="1600" i="1" dirty="0" smtClean="0">
                <a:solidFill>
                  <a:schemeClr val="accent2"/>
                </a:solidFill>
              </a:rPr>
              <a:t> We use IT to immprove interaction with</a:t>
            </a:r>
            <a:br>
              <a:rPr lang="id-ID" sz="1600" i="1" dirty="0" smtClean="0">
                <a:solidFill>
                  <a:schemeClr val="accent2"/>
                </a:solidFill>
              </a:rPr>
            </a:br>
            <a:r>
              <a:rPr lang="id-ID" sz="1600" i="1" dirty="0" smtClean="0">
                <a:solidFill>
                  <a:schemeClr val="accent2"/>
                </a:solidFill>
              </a:rPr>
              <a:t>   our customer through self-service</a:t>
            </a:r>
            <a:br>
              <a:rPr lang="id-ID" sz="1600" i="1" dirty="0" smtClean="0">
                <a:solidFill>
                  <a:schemeClr val="accent2"/>
                </a:solidFill>
              </a:rPr>
            </a:br>
            <a:r>
              <a:rPr lang="id-ID" sz="1600" i="1" dirty="0" smtClean="0">
                <a:solidFill>
                  <a:schemeClr val="accent2"/>
                </a:solidFill>
              </a:rPr>
              <a:t>   terminal at key location</a:t>
            </a:r>
          </a:p>
          <a:p>
            <a:pPr>
              <a:buFont typeface="Arial" pitchFamily="34" charset="0"/>
              <a:buChar char="•"/>
            </a:pPr>
            <a:r>
              <a:rPr lang="id-ID" sz="1600" i="1" dirty="0" smtClean="0">
                <a:solidFill>
                  <a:schemeClr val="accent2"/>
                </a:solidFill>
              </a:rPr>
              <a:t> IT touches every part of our business &amp;</a:t>
            </a:r>
            <a:br>
              <a:rPr lang="id-ID" sz="1600" i="1" dirty="0" smtClean="0">
                <a:solidFill>
                  <a:schemeClr val="accent2"/>
                </a:solidFill>
              </a:rPr>
            </a:br>
            <a:r>
              <a:rPr lang="id-ID" sz="1600" i="1" dirty="0" smtClean="0">
                <a:solidFill>
                  <a:schemeClr val="accent2"/>
                </a:solidFill>
              </a:rPr>
              <a:t>  without appropriate control, then in itself</a:t>
            </a:r>
            <a:br>
              <a:rPr lang="id-ID" sz="1600" i="1" dirty="0" smtClean="0">
                <a:solidFill>
                  <a:schemeClr val="accent2"/>
                </a:solidFill>
              </a:rPr>
            </a:br>
            <a:r>
              <a:rPr lang="id-ID" sz="1600" i="1" dirty="0" smtClean="0">
                <a:solidFill>
                  <a:schemeClr val="accent2"/>
                </a:solidFill>
              </a:rPr>
              <a:t>  is a risk</a:t>
            </a:r>
          </a:p>
        </p:txBody>
      </p:sp>
      <p:sp>
        <p:nvSpPr>
          <p:cNvPr id="5" name="TextBox 4"/>
          <p:cNvSpPr txBox="1"/>
          <p:nvPr/>
        </p:nvSpPr>
        <p:spPr>
          <a:xfrm>
            <a:off x="5181600" y="4584918"/>
            <a:ext cx="3427541" cy="1815882"/>
          </a:xfrm>
          <a:prstGeom prst="rect">
            <a:avLst/>
          </a:prstGeom>
          <a:noFill/>
        </p:spPr>
        <p:txBody>
          <a:bodyPr wrap="none" rtlCol="0">
            <a:spAutoFit/>
          </a:bodyPr>
          <a:lstStyle/>
          <a:p>
            <a:pPr>
              <a:buFont typeface="Arial" pitchFamily="34" charset="0"/>
              <a:buChar char="•"/>
            </a:pPr>
            <a:r>
              <a:rPr lang="id-ID" sz="1400" i="1" dirty="0" smtClean="0">
                <a:solidFill>
                  <a:srgbClr val="00B050"/>
                </a:solidFill>
              </a:rPr>
              <a:t> Our IT is headed by a CIO with </a:t>
            </a:r>
            <a:br>
              <a:rPr lang="id-ID" sz="1400" i="1" dirty="0" smtClean="0">
                <a:solidFill>
                  <a:srgbClr val="00B050"/>
                </a:solidFill>
              </a:rPr>
            </a:br>
            <a:r>
              <a:rPr lang="id-ID" sz="1400" i="1" dirty="0" smtClean="0">
                <a:solidFill>
                  <a:srgbClr val="00B050"/>
                </a:solidFill>
              </a:rPr>
              <a:t>  tremendeous experience in the industry</a:t>
            </a:r>
          </a:p>
          <a:p>
            <a:pPr>
              <a:buFont typeface="Arial" pitchFamily="34" charset="0"/>
              <a:buChar char="•"/>
            </a:pPr>
            <a:r>
              <a:rPr lang="id-ID" sz="1400" i="1" dirty="0" smtClean="0">
                <a:solidFill>
                  <a:srgbClr val="00B050"/>
                </a:solidFill>
              </a:rPr>
              <a:t> Our heavility concentrated centralized</a:t>
            </a:r>
            <a:br>
              <a:rPr lang="id-ID" sz="1400" i="1" dirty="0" smtClean="0">
                <a:solidFill>
                  <a:srgbClr val="00B050"/>
                </a:solidFill>
              </a:rPr>
            </a:br>
            <a:r>
              <a:rPr lang="id-ID" sz="1400" i="1" dirty="0" smtClean="0">
                <a:solidFill>
                  <a:srgbClr val="00B050"/>
                </a:solidFill>
              </a:rPr>
              <a:t>  IT suits our business model which more</a:t>
            </a:r>
            <a:br>
              <a:rPr lang="id-ID" sz="1400" i="1" dirty="0" smtClean="0">
                <a:solidFill>
                  <a:srgbClr val="00B050"/>
                </a:solidFill>
              </a:rPr>
            </a:br>
            <a:r>
              <a:rPr lang="id-ID" sz="1400" i="1" dirty="0" smtClean="0">
                <a:solidFill>
                  <a:srgbClr val="00B050"/>
                </a:solidFill>
              </a:rPr>
              <a:t>  than anything requires stability and</a:t>
            </a:r>
            <a:br>
              <a:rPr lang="id-ID" sz="1400" i="1" dirty="0" smtClean="0">
                <a:solidFill>
                  <a:srgbClr val="00B050"/>
                </a:solidFill>
              </a:rPr>
            </a:br>
            <a:r>
              <a:rPr lang="id-ID" sz="1400" i="1" dirty="0" smtClean="0">
                <a:solidFill>
                  <a:srgbClr val="00B050"/>
                </a:solidFill>
              </a:rPr>
              <a:t>  control over business operation</a:t>
            </a:r>
          </a:p>
          <a:p>
            <a:pPr>
              <a:buFont typeface="Arial" pitchFamily="34" charset="0"/>
              <a:buChar char="•"/>
            </a:pPr>
            <a:r>
              <a:rPr lang="id-ID" sz="1400" i="1" dirty="0" smtClean="0">
                <a:solidFill>
                  <a:srgbClr val="00B050"/>
                </a:solidFill>
              </a:rPr>
              <a:t> IT doesn’t understand the language of</a:t>
            </a:r>
            <a:br>
              <a:rPr lang="id-ID" sz="1400" i="1" dirty="0" smtClean="0">
                <a:solidFill>
                  <a:srgbClr val="00B050"/>
                </a:solidFill>
              </a:rPr>
            </a:br>
            <a:r>
              <a:rPr lang="id-ID" sz="1400" i="1" dirty="0" smtClean="0">
                <a:solidFill>
                  <a:srgbClr val="00B050"/>
                </a:solidFill>
              </a:rPr>
              <a:t>  our business. Much is lost in translation</a:t>
            </a:r>
          </a:p>
        </p:txBody>
      </p:sp>
      <p:sp>
        <p:nvSpPr>
          <p:cNvPr id="6" name="TextBox 5"/>
          <p:cNvSpPr txBox="1"/>
          <p:nvPr/>
        </p:nvSpPr>
        <p:spPr>
          <a:xfrm>
            <a:off x="152400" y="4648200"/>
            <a:ext cx="4210896" cy="1815882"/>
          </a:xfrm>
          <a:prstGeom prst="rect">
            <a:avLst/>
          </a:prstGeom>
          <a:noFill/>
        </p:spPr>
        <p:txBody>
          <a:bodyPr wrap="none" rtlCol="0">
            <a:spAutoFit/>
          </a:bodyPr>
          <a:lstStyle/>
          <a:p>
            <a:pPr>
              <a:buFont typeface="Arial" pitchFamily="34" charset="0"/>
              <a:buChar char="•"/>
            </a:pPr>
            <a:r>
              <a:rPr lang="id-ID" sz="1600" i="1" dirty="0" smtClean="0">
                <a:solidFill>
                  <a:srgbClr val="7030A0"/>
                </a:solidFill>
              </a:rPr>
              <a:t> I haven’t been able to access the internet</a:t>
            </a:r>
            <a:br>
              <a:rPr lang="id-ID" sz="1600" i="1" dirty="0" smtClean="0">
                <a:solidFill>
                  <a:srgbClr val="7030A0"/>
                </a:solidFill>
              </a:rPr>
            </a:br>
            <a:r>
              <a:rPr lang="id-ID" sz="1600" i="1" dirty="0" smtClean="0">
                <a:solidFill>
                  <a:srgbClr val="7030A0"/>
                </a:solidFill>
              </a:rPr>
              <a:t>  service since yesterday. When do you</a:t>
            </a:r>
            <a:br>
              <a:rPr lang="id-ID" sz="1600" i="1" dirty="0" smtClean="0">
                <a:solidFill>
                  <a:srgbClr val="7030A0"/>
                </a:solidFill>
              </a:rPr>
            </a:br>
            <a:r>
              <a:rPr lang="id-ID" sz="1600" i="1" dirty="0" smtClean="0">
                <a:solidFill>
                  <a:srgbClr val="7030A0"/>
                </a:solidFill>
              </a:rPr>
              <a:t>  expect the service to restore?</a:t>
            </a:r>
          </a:p>
          <a:p>
            <a:pPr>
              <a:buFont typeface="Arial" pitchFamily="34" charset="0"/>
              <a:buChar char="•"/>
            </a:pPr>
            <a:r>
              <a:rPr lang="id-ID" sz="1600" i="1" dirty="0" smtClean="0">
                <a:solidFill>
                  <a:srgbClr val="7030A0"/>
                </a:solidFill>
              </a:rPr>
              <a:t> Our remote-access service is very secure</a:t>
            </a:r>
            <a:br>
              <a:rPr lang="id-ID" sz="1600" i="1" dirty="0" smtClean="0">
                <a:solidFill>
                  <a:srgbClr val="7030A0"/>
                </a:solidFill>
              </a:rPr>
            </a:br>
            <a:r>
              <a:rPr lang="id-ID" sz="1600" i="1" dirty="0" smtClean="0">
                <a:solidFill>
                  <a:srgbClr val="7030A0"/>
                </a:solidFill>
              </a:rPr>
              <a:t>  but it also very difficult to setup and use</a:t>
            </a:r>
          </a:p>
          <a:p>
            <a:pPr>
              <a:buFont typeface="Arial" pitchFamily="34" charset="0"/>
              <a:buChar char="•"/>
            </a:pPr>
            <a:r>
              <a:rPr lang="id-ID" sz="1600" i="1" dirty="0" smtClean="0">
                <a:solidFill>
                  <a:srgbClr val="7030A0"/>
                </a:solidFill>
              </a:rPr>
              <a:t> We decided not to build our own enterprise</a:t>
            </a:r>
            <a:br>
              <a:rPr lang="id-ID" sz="1600" i="1" dirty="0" smtClean="0">
                <a:solidFill>
                  <a:srgbClr val="7030A0"/>
                </a:solidFill>
              </a:rPr>
            </a:br>
            <a:r>
              <a:rPr lang="id-ID" sz="1600" i="1" dirty="0" smtClean="0">
                <a:solidFill>
                  <a:srgbClr val="7030A0"/>
                </a:solidFill>
              </a:rPr>
              <a:t>  apps for admin functions. We outsource.</a:t>
            </a:r>
          </a:p>
        </p:txBody>
      </p:sp>
      <p:sp>
        <p:nvSpPr>
          <p:cNvPr id="7" name="TextBox 6"/>
          <p:cNvSpPr txBox="1"/>
          <p:nvPr/>
        </p:nvSpPr>
        <p:spPr>
          <a:xfrm>
            <a:off x="152400" y="1828800"/>
            <a:ext cx="3898824" cy="1569660"/>
          </a:xfrm>
          <a:prstGeom prst="rect">
            <a:avLst/>
          </a:prstGeom>
          <a:noFill/>
        </p:spPr>
        <p:txBody>
          <a:bodyPr wrap="none" rtlCol="0">
            <a:spAutoFit/>
          </a:bodyPr>
          <a:lstStyle/>
          <a:p>
            <a:pPr>
              <a:buFont typeface="Arial" pitchFamily="34" charset="0"/>
              <a:buChar char="•"/>
            </a:pPr>
            <a:r>
              <a:rPr lang="id-ID" sz="1600" i="1" dirty="0" smtClean="0">
                <a:solidFill>
                  <a:schemeClr val="accent1">
                    <a:lumMod val="75000"/>
                  </a:schemeClr>
                </a:solidFill>
              </a:rPr>
              <a:t>IT is at the core of our business process</a:t>
            </a:r>
            <a:br>
              <a:rPr lang="id-ID" sz="1600" i="1" dirty="0" smtClean="0">
                <a:solidFill>
                  <a:schemeClr val="accent1">
                    <a:lumMod val="75000"/>
                  </a:schemeClr>
                </a:solidFill>
              </a:rPr>
            </a:br>
            <a:r>
              <a:rPr lang="id-ID" sz="1600" i="1" dirty="0" smtClean="0">
                <a:solidFill>
                  <a:schemeClr val="accent1">
                    <a:lumMod val="75000"/>
                  </a:schemeClr>
                </a:solidFill>
              </a:rPr>
              <a:t>  We use it to create value for customer</a:t>
            </a:r>
            <a:br>
              <a:rPr lang="id-ID" sz="1600" i="1" dirty="0" smtClean="0">
                <a:solidFill>
                  <a:schemeClr val="accent1">
                    <a:lumMod val="75000"/>
                  </a:schemeClr>
                </a:solidFill>
              </a:rPr>
            </a:br>
            <a:r>
              <a:rPr lang="id-ID" sz="1600" i="1" dirty="0" smtClean="0">
                <a:solidFill>
                  <a:schemeClr val="accent1">
                    <a:lumMod val="75000"/>
                  </a:schemeClr>
                </a:solidFill>
              </a:rPr>
              <a:t>  It is part of our production process</a:t>
            </a:r>
          </a:p>
          <a:p>
            <a:pPr>
              <a:buFont typeface="Arial" pitchFamily="34" charset="0"/>
              <a:buChar char="•"/>
            </a:pPr>
            <a:r>
              <a:rPr lang="id-ID" sz="1600" i="1" dirty="0" smtClean="0">
                <a:solidFill>
                  <a:schemeClr val="accent1">
                    <a:lumMod val="75000"/>
                  </a:schemeClr>
                </a:solidFill>
              </a:rPr>
              <a:t> Our IT investments are like COGS</a:t>
            </a:r>
            <a:br>
              <a:rPr lang="id-ID" sz="1600" i="1" dirty="0" smtClean="0">
                <a:solidFill>
                  <a:schemeClr val="accent1">
                    <a:lumMod val="75000"/>
                  </a:schemeClr>
                </a:solidFill>
              </a:rPr>
            </a:br>
            <a:r>
              <a:rPr lang="id-ID" sz="1600" i="1" dirty="0" smtClean="0">
                <a:solidFill>
                  <a:schemeClr val="accent1">
                    <a:lumMod val="75000"/>
                  </a:schemeClr>
                </a:solidFill>
              </a:rPr>
              <a:t>  The are direct cost, not overheads</a:t>
            </a:r>
          </a:p>
          <a:p>
            <a:pPr>
              <a:buFont typeface="Arial" pitchFamily="34" charset="0"/>
              <a:buChar char="•"/>
            </a:pPr>
            <a:r>
              <a:rPr lang="id-ID" sz="1600" i="1" dirty="0" smtClean="0">
                <a:solidFill>
                  <a:schemeClr val="accent1">
                    <a:lumMod val="75000"/>
                  </a:schemeClr>
                </a:solidFill>
              </a:rPr>
              <a:t> IT is our business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is ITIL &amp; IT Service Management?</a:t>
            </a:r>
            <a:endParaRPr lang="en-US" sz="3600" dirty="0"/>
          </a:p>
        </p:txBody>
      </p:sp>
      <p:sp>
        <p:nvSpPr>
          <p:cNvPr id="3" name="Content Placeholder 2"/>
          <p:cNvSpPr>
            <a:spLocks noGrp="1"/>
          </p:cNvSpPr>
          <p:nvPr>
            <p:ph idx="1"/>
          </p:nvPr>
        </p:nvSpPr>
        <p:spPr/>
        <p:txBody>
          <a:bodyPr/>
          <a:lstStyle/>
          <a:p>
            <a:r>
              <a:rPr lang="en-US" dirty="0" smtClean="0"/>
              <a:t>ITIL stands for IT Infrastructure Library</a:t>
            </a:r>
          </a:p>
          <a:p>
            <a:r>
              <a:rPr lang="en-US" dirty="0" smtClean="0"/>
              <a:t>It is a ‘Good Practice’ Framework for IT Service Management</a:t>
            </a:r>
          </a:p>
          <a:p>
            <a:r>
              <a:rPr lang="en-US" dirty="0" smtClean="0"/>
              <a:t>It is </a:t>
            </a:r>
            <a:r>
              <a:rPr lang="en-US" b="1" dirty="0" smtClean="0"/>
              <a:t>GUIDANCE</a:t>
            </a:r>
            <a:r>
              <a:rPr lang="en-US" dirty="0" smtClean="0"/>
              <a:t> rather than a standard</a:t>
            </a:r>
          </a:p>
          <a:p>
            <a:pPr lvl="1"/>
            <a:r>
              <a:rPr lang="en-US" dirty="0" smtClean="0"/>
              <a:t>ADOPT &amp; ADAPT</a:t>
            </a:r>
          </a:p>
          <a:p>
            <a:pPr lvl="1"/>
            <a:r>
              <a:rPr lang="en-US" dirty="0" smtClean="0"/>
              <a:t>No such thing as ‘Compliance’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Sourcing of SM Practice</a:t>
            </a:r>
            <a:endParaRPr lang="id-ID" dirty="0"/>
          </a:p>
        </p:txBody>
      </p:sp>
      <p:sp>
        <p:nvSpPr>
          <p:cNvPr id="4" name="Rectangle 3"/>
          <p:cNvSpPr/>
          <p:nvPr/>
        </p:nvSpPr>
        <p:spPr>
          <a:xfrm>
            <a:off x="685800" y="1600200"/>
            <a:ext cx="24384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d-ID" dirty="0" smtClean="0">
                <a:solidFill>
                  <a:schemeClr val="tx1"/>
                </a:solidFill>
              </a:rPr>
              <a:t>Standards</a:t>
            </a:r>
          </a:p>
          <a:p>
            <a:pPr algn="r"/>
            <a:r>
              <a:rPr lang="id-ID" dirty="0" smtClean="0">
                <a:solidFill>
                  <a:schemeClr val="tx1"/>
                </a:solidFill>
              </a:rPr>
              <a:t>Industry practices</a:t>
            </a:r>
          </a:p>
          <a:p>
            <a:pPr algn="r"/>
            <a:r>
              <a:rPr lang="id-ID" dirty="0" smtClean="0">
                <a:solidFill>
                  <a:schemeClr val="tx1"/>
                </a:solidFill>
              </a:rPr>
              <a:t>Academic research</a:t>
            </a:r>
          </a:p>
          <a:p>
            <a:pPr algn="r"/>
            <a:r>
              <a:rPr lang="id-ID" dirty="0" smtClean="0">
                <a:solidFill>
                  <a:schemeClr val="tx1"/>
                </a:solidFill>
              </a:rPr>
              <a:t>Training &amp; education</a:t>
            </a:r>
          </a:p>
          <a:p>
            <a:pPr algn="r"/>
            <a:r>
              <a:rPr lang="id-ID" dirty="0" smtClean="0">
                <a:solidFill>
                  <a:schemeClr val="tx1"/>
                </a:solidFill>
              </a:rPr>
              <a:t>Internal experience</a:t>
            </a:r>
            <a:endParaRPr lang="id-ID" dirty="0">
              <a:solidFill>
                <a:schemeClr val="tx1"/>
              </a:solidFill>
            </a:endParaRPr>
          </a:p>
        </p:txBody>
      </p:sp>
      <p:sp>
        <p:nvSpPr>
          <p:cNvPr id="5" name="Rectangle 4"/>
          <p:cNvSpPr/>
          <p:nvPr/>
        </p:nvSpPr>
        <p:spPr>
          <a:xfrm>
            <a:off x="6172200" y="1600200"/>
            <a:ext cx="24384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solidFill>
                  <a:schemeClr val="tx1"/>
                </a:solidFill>
              </a:rPr>
              <a:t>Employees</a:t>
            </a:r>
          </a:p>
          <a:p>
            <a:r>
              <a:rPr lang="id-ID" dirty="0" smtClean="0">
                <a:solidFill>
                  <a:schemeClr val="tx1"/>
                </a:solidFill>
              </a:rPr>
              <a:t>Customers</a:t>
            </a:r>
          </a:p>
          <a:p>
            <a:r>
              <a:rPr lang="id-ID" dirty="0" smtClean="0">
                <a:solidFill>
                  <a:schemeClr val="tx1"/>
                </a:solidFill>
              </a:rPr>
              <a:t>Suppliers</a:t>
            </a:r>
          </a:p>
          <a:p>
            <a:r>
              <a:rPr lang="id-ID" dirty="0" smtClean="0">
                <a:solidFill>
                  <a:schemeClr val="tx1"/>
                </a:solidFill>
              </a:rPr>
              <a:t>Advisors</a:t>
            </a:r>
          </a:p>
          <a:p>
            <a:r>
              <a:rPr lang="id-ID" dirty="0" smtClean="0">
                <a:solidFill>
                  <a:schemeClr val="tx1"/>
                </a:solidFill>
              </a:rPr>
              <a:t>Technologies</a:t>
            </a:r>
            <a:endParaRPr lang="id-ID" dirty="0">
              <a:solidFill>
                <a:schemeClr val="tx1"/>
              </a:solidFill>
            </a:endParaRPr>
          </a:p>
        </p:txBody>
      </p:sp>
      <p:sp>
        <p:nvSpPr>
          <p:cNvPr id="6" name="Rectangle 5"/>
          <p:cNvSpPr/>
          <p:nvPr/>
        </p:nvSpPr>
        <p:spPr>
          <a:xfrm>
            <a:off x="533400" y="3962400"/>
            <a:ext cx="24384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d-ID" dirty="0" smtClean="0">
                <a:solidFill>
                  <a:schemeClr val="tx1"/>
                </a:solidFill>
              </a:rPr>
              <a:t>Subtitutes</a:t>
            </a:r>
          </a:p>
          <a:p>
            <a:pPr algn="r"/>
            <a:endParaRPr lang="id-ID" dirty="0" smtClean="0">
              <a:solidFill>
                <a:schemeClr val="tx1"/>
              </a:solidFill>
            </a:endParaRPr>
          </a:p>
          <a:p>
            <a:pPr algn="r"/>
            <a:r>
              <a:rPr lang="id-ID" dirty="0" smtClean="0">
                <a:solidFill>
                  <a:schemeClr val="tx1"/>
                </a:solidFill>
              </a:rPr>
              <a:t>Regulators</a:t>
            </a:r>
          </a:p>
          <a:p>
            <a:pPr algn="r"/>
            <a:endParaRPr lang="id-ID" dirty="0" smtClean="0">
              <a:solidFill>
                <a:schemeClr val="tx1"/>
              </a:solidFill>
            </a:endParaRPr>
          </a:p>
          <a:p>
            <a:pPr algn="r"/>
            <a:r>
              <a:rPr lang="id-ID" dirty="0" smtClean="0">
                <a:solidFill>
                  <a:schemeClr val="tx1"/>
                </a:solidFill>
              </a:rPr>
              <a:t>Customers</a:t>
            </a:r>
          </a:p>
        </p:txBody>
      </p:sp>
      <p:sp>
        <p:nvSpPr>
          <p:cNvPr id="7" name="Rectangle 6"/>
          <p:cNvSpPr/>
          <p:nvPr/>
        </p:nvSpPr>
        <p:spPr>
          <a:xfrm>
            <a:off x="6248400" y="3962400"/>
            <a:ext cx="24384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solidFill>
                  <a:schemeClr val="tx1"/>
                </a:solidFill>
              </a:rPr>
              <a:t>Competition</a:t>
            </a:r>
          </a:p>
          <a:p>
            <a:endParaRPr lang="id-ID" dirty="0" smtClean="0">
              <a:solidFill>
                <a:schemeClr val="tx1"/>
              </a:solidFill>
            </a:endParaRPr>
          </a:p>
          <a:p>
            <a:r>
              <a:rPr lang="id-ID" dirty="0" smtClean="0">
                <a:solidFill>
                  <a:schemeClr val="tx1"/>
                </a:solidFill>
              </a:rPr>
              <a:t>Compliance</a:t>
            </a:r>
          </a:p>
          <a:p>
            <a:endParaRPr lang="id-ID" dirty="0" smtClean="0">
              <a:solidFill>
                <a:schemeClr val="tx1"/>
              </a:solidFill>
            </a:endParaRPr>
          </a:p>
          <a:p>
            <a:r>
              <a:rPr lang="id-ID" dirty="0" smtClean="0">
                <a:solidFill>
                  <a:schemeClr val="tx1"/>
                </a:solidFill>
              </a:rPr>
              <a:t>Commitments</a:t>
            </a:r>
          </a:p>
        </p:txBody>
      </p:sp>
      <p:sp>
        <p:nvSpPr>
          <p:cNvPr id="8" name="Oval 7"/>
          <p:cNvSpPr/>
          <p:nvPr/>
        </p:nvSpPr>
        <p:spPr>
          <a:xfrm>
            <a:off x="3124200" y="3962400"/>
            <a:ext cx="2971800" cy="457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a:p>
        </p:txBody>
      </p:sp>
      <p:sp>
        <p:nvSpPr>
          <p:cNvPr id="9" name="Oval 8"/>
          <p:cNvSpPr/>
          <p:nvPr/>
        </p:nvSpPr>
        <p:spPr>
          <a:xfrm>
            <a:off x="3124200" y="4572000"/>
            <a:ext cx="2971800" cy="457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a:p>
        </p:txBody>
      </p:sp>
      <p:sp>
        <p:nvSpPr>
          <p:cNvPr id="10" name="Oval 9"/>
          <p:cNvSpPr/>
          <p:nvPr/>
        </p:nvSpPr>
        <p:spPr>
          <a:xfrm>
            <a:off x="3124200" y="5181600"/>
            <a:ext cx="2971800" cy="457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a:p>
        </p:txBody>
      </p:sp>
      <p:cxnSp>
        <p:nvCxnSpPr>
          <p:cNvPr id="12" name="Straight Arrow Connector 11"/>
          <p:cNvCxnSpPr/>
          <p:nvPr/>
        </p:nvCxnSpPr>
        <p:spPr>
          <a:xfrm rot="5400000">
            <a:off x="3429000" y="4799806"/>
            <a:ext cx="2438400" cy="1588"/>
          </a:xfrm>
          <a:prstGeom prst="straightConnector1">
            <a:avLst/>
          </a:prstGeom>
          <a:ln w="571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3885406" y="4799012"/>
            <a:ext cx="2438400" cy="1588"/>
          </a:xfrm>
          <a:prstGeom prst="straightConnector1">
            <a:avLst/>
          </a:prstGeom>
          <a:ln w="571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344194" y="4799012"/>
            <a:ext cx="2438400" cy="1588"/>
          </a:xfrm>
          <a:prstGeom prst="straightConnector1">
            <a:avLst/>
          </a:prstGeom>
          <a:ln w="571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2588418" y="4799012"/>
            <a:ext cx="2438400" cy="1588"/>
          </a:xfrm>
          <a:prstGeom prst="straightConnector1">
            <a:avLst/>
          </a:prstGeom>
          <a:ln w="571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047206" y="4799012"/>
            <a:ext cx="2438400" cy="1588"/>
          </a:xfrm>
          <a:prstGeom prst="straightConnector1">
            <a:avLst/>
          </a:prstGeom>
          <a:ln w="571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3048000" y="3048000"/>
            <a:ext cx="762000" cy="5334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810000" y="1905000"/>
            <a:ext cx="2362200" cy="16764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3124200" y="2743200"/>
            <a:ext cx="1143000" cy="8382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267200" y="2209800"/>
            <a:ext cx="1905000" cy="13716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a:off x="3124200" y="2438400"/>
            <a:ext cx="1524000" cy="11430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648200" y="2514600"/>
            <a:ext cx="1524000" cy="10668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3124200" y="2133600"/>
            <a:ext cx="1981200" cy="14478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105400" y="2819400"/>
            <a:ext cx="990600" cy="7620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3124200" y="1828800"/>
            <a:ext cx="2438400" cy="17526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562600" y="3124200"/>
            <a:ext cx="609600" cy="45720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895600" y="5867400"/>
            <a:ext cx="3493264" cy="646331"/>
          </a:xfrm>
          <a:prstGeom prst="rect">
            <a:avLst/>
          </a:prstGeom>
          <a:noFill/>
        </p:spPr>
        <p:txBody>
          <a:bodyPr wrap="none" rtlCol="0">
            <a:spAutoFit/>
          </a:bodyPr>
          <a:lstStyle/>
          <a:p>
            <a:pPr algn="ctr"/>
            <a:r>
              <a:rPr lang="id-ID" dirty="0" smtClean="0"/>
              <a:t>Knowledge fit for business</a:t>
            </a:r>
            <a:br>
              <a:rPr lang="id-ID" dirty="0" smtClean="0"/>
            </a:br>
            <a:r>
              <a:rPr lang="id-ID" dirty="0" smtClean="0"/>
              <a:t>objectives, context, and purpose</a:t>
            </a:r>
            <a:endParaRPr lang="id-ID" dirty="0"/>
          </a:p>
        </p:txBody>
      </p:sp>
      <p:sp>
        <p:nvSpPr>
          <p:cNvPr id="48" name="Right Brace 47"/>
          <p:cNvSpPr/>
          <p:nvPr/>
        </p:nvSpPr>
        <p:spPr>
          <a:xfrm>
            <a:off x="7543800" y="1828800"/>
            <a:ext cx="533400" cy="1219200"/>
          </a:xfrm>
          <a:prstGeom prst="rightBrace">
            <a:avLst/>
          </a:prstGeom>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50" name="Right Brace 49"/>
          <p:cNvSpPr/>
          <p:nvPr/>
        </p:nvSpPr>
        <p:spPr>
          <a:xfrm>
            <a:off x="7696200" y="4191000"/>
            <a:ext cx="533400" cy="1143000"/>
          </a:xfrm>
          <a:prstGeom prst="rightBrace">
            <a:avLst/>
          </a:prstGeom>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51" name="Right Brace 50"/>
          <p:cNvSpPr/>
          <p:nvPr/>
        </p:nvSpPr>
        <p:spPr>
          <a:xfrm flipH="1">
            <a:off x="1143000" y="4191000"/>
            <a:ext cx="533400" cy="1143000"/>
          </a:xfrm>
          <a:prstGeom prst="rightBrace">
            <a:avLst/>
          </a:prstGeom>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52" name="Right Brace 51"/>
          <p:cNvSpPr/>
          <p:nvPr/>
        </p:nvSpPr>
        <p:spPr>
          <a:xfrm flipH="1">
            <a:off x="685800" y="1828800"/>
            <a:ext cx="457200" cy="1219200"/>
          </a:xfrm>
          <a:prstGeom prst="rightBrace">
            <a:avLst/>
          </a:prstGeom>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53" name="TextBox 52"/>
          <p:cNvSpPr txBox="1"/>
          <p:nvPr/>
        </p:nvSpPr>
        <p:spPr>
          <a:xfrm>
            <a:off x="152400" y="4382869"/>
            <a:ext cx="915635" cy="646331"/>
          </a:xfrm>
          <a:prstGeom prst="rect">
            <a:avLst/>
          </a:prstGeom>
          <a:noFill/>
        </p:spPr>
        <p:txBody>
          <a:bodyPr wrap="none" rtlCol="0">
            <a:spAutoFit/>
          </a:bodyPr>
          <a:lstStyle/>
          <a:p>
            <a:pPr algn="ctr"/>
            <a:r>
              <a:rPr lang="id-ID" dirty="0" smtClean="0"/>
              <a:t>Drivers</a:t>
            </a:r>
          </a:p>
          <a:p>
            <a:pPr algn="ctr"/>
            <a:r>
              <a:rPr lang="id-ID" dirty="0" smtClean="0"/>
              <a:t>(Filter)</a:t>
            </a:r>
            <a:endParaRPr lang="id-ID" dirty="0"/>
          </a:p>
        </p:txBody>
      </p:sp>
      <p:sp>
        <p:nvSpPr>
          <p:cNvPr id="54" name="TextBox 53"/>
          <p:cNvSpPr txBox="1"/>
          <p:nvPr/>
        </p:nvSpPr>
        <p:spPr>
          <a:xfrm>
            <a:off x="8001000" y="4267200"/>
            <a:ext cx="1210589" cy="646331"/>
          </a:xfrm>
          <a:prstGeom prst="rect">
            <a:avLst/>
          </a:prstGeom>
          <a:noFill/>
        </p:spPr>
        <p:txBody>
          <a:bodyPr wrap="none" rtlCol="0">
            <a:spAutoFit/>
          </a:bodyPr>
          <a:lstStyle/>
          <a:p>
            <a:pPr algn="ctr"/>
            <a:r>
              <a:rPr lang="id-ID" dirty="0" smtClean="0"/>
              <a:t>Scenarios</a:t>
            </a:r>
          </a:p>
          <a:p>
            <a:pPr algn="ctr"/>
            <a:r>
              <a:rPr lang="id-ID" dirty="0" smtClean="0"/>
              <a:t>(Filter)</a:t>
            </a:r>
            <a:endParaRPr lang="id-ID" dirty="0"/>
          </a:p>
        </p:txBody>
      </p:sp>
      <p:sp>
        <p:nvSpPr>
          <p:cNvPr id="55" name="TextBox 54"/>
          <p:cNvSpPr txBox="1"/>
          <p:nvPr/>
        </p:nvSpPr>
        <p:spPr>
          <a:xfrm>
            <a:off x="7772400" y="1524000"/>
            <a:ext cx="1402948" cy="646331"/>
          </a:xfrm>
          <a:prstGeom prst="rect">
            <a:avLst/>
          </a:prstGeom>
          <a:noFill/>
        </p:spPr>
        <p:txBody>
          <a:bodyPr wrap="none" rtlCol="0">
            <a:spAutoFit/>
          </a:bodyPr>
          <a:lstStyle/>
          <a:p>
            <a:pPr algn="ctr"/>
            <a:r>
              <a:rPr lang="id-ID" dirty="0" smtClean="0"/>
              <a:t>Enablers</a:t>
            </a:r>
          </a:p>
          <a:p>
            <a:pPr algn="ctr"/>
            <a:r>
              <a:rPr lang="id-ID" dirty="0" smtClean="0"/>
              <a:t>(Aggregate)</a:t>
            </a:r>
            <a:endParaRPr lang="id-ID" dirty="0"/>
          </a:p>
        </p:txBody>
      </p:sp>
      <p:sp>
        <p:nvSpPr>
          <p:cNvPr id="56" name="TextBox 55"/>
          <p:cNvSpPr txBox="1"/>
          <p:nvPr/>
        </p:nvSpPr>
        <p:spPr>
          <a:xfrm>
            <a:off x="-76200" y="1639669"/>
            <a:ext cx="1300356" cy="646331"/>
          </a:xfrm>
          <a:prstGeom prst="rect">
            <a:avLst/>
          </a:prstGeom>
          <a:noFill/>
        </p:spPr>
        <p:txBody>
          <a:bodyPr wrap="none" rtlCol="0">
            <a:spAutoFit/>
          </a:bodyPr>
          <a:lstStyle/>
          <a:p>
            <a:pPr algn="ctr"/>
            <a:r>
              <a:rPr lang="id-ID" dirty="0" smtClean="0"/>
              <a:t>Sources</a:t>
            </a:r>
          </a:p>
          <a:p>
            <a:pPr algn="ctr"/>
            <a:r>
              <a:rPr lang="id-ID" dirty="0" smtClean="0"/>
              <a:t>(Generate)</a:t>
            </a:r>
            <a:endParaRPr lang="id-ID"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Some Relevant Bodies</a:t>
            </a:r>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4350</TotalTime>
  <Words>1419</Words>
  <Application>Microsoft Office PowerPoint</Application>
  <PresentationFormat>On-screen Show (4:3)</PresentationFormat>
  <Paragraphs>281</Paragraphs>
  <Slides>28</Slides>
  <Notes>14</Notes>
  <HiddenSlides>1</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Background and Introduction to ITIL and IT Service Management</vt:lpstr>
      <vt:lpstr>Agenda/Learning Objectives</vt:lpstr>
      <vt:lpstr>4Ps of IT Service Management</vt:lpstr>
      <vt:lpstr>Business and IT Alignment</vt:lpstr>
      <vt:lpstr>The Multiple View of IT</vt:lpstr>
      <vt:lpstr>The Multiple View of IT</vt:lpstr>
      <vt:lpstr>What is ITIL &amp; IT Service Management?</vt:lpstr>
      <vt:lpstr>Sourcing of SM Practice</vt:lpstr>
      <vt:lpstr>Some Relevant Bodies</vt:lpstr>
      <vt:lpstr>The Process Driven Organization</vt:lpstr>
      <vt:lpstr>Process-based Model</vt:lpstr>
      <vt:lpstr>The Evolution of ITIL</vt:lpstr>
      <vt:lpstr>The Evolution of ITIL</vt:lpstr>
      <vt:lpstr>Key Component of ITIL – V3</vt:lpstr>
      <vt:lpstr>Key Component of ITIL – V3</vt:lpstr>
      <vt:lpstr>Key Advantages of ITIL</vt:lpstr>
      <vt:lpstr>Key ITIL/ITSM Objectives</vt:lpstr>
      <vt:lpstr>Learning Objectives – Achieved?</vt:lpstr>
      <vt:lpstr>Cultural Aspects &amp; Excellence in Customer Service</vt:lpstr>
      <vt:lpstr>Cultural Aspects &amp; Excellence in Customer Service</vt:lpstr>
      <vt:lpstr>Customers &amp; Users</vt:lpstr>
      <vt:lpstr>What do customers want from IT? (Back to Basic)‏</vt:lpstr>
      <vt:lpstr>What do IT Manager’s want?</vt:lpstr>
      <vt:lpstr>Process Improvement</vt:lpstr>
      <vt:lpstr>Management Commitment</vt:lpstr>
      <vt:lpstr>Slide 26</vt:lpstr>
      <vt:lpstr>Service Culture</vt:lpstr>
      <vt:lpstr>Customer Service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Didik</dc:creator>
  <cp:lastModifiedBy>didikpr</cp:lastModifiedBy>
  <cp:revision>303</cp:revision>
  <dcterms:created xsi:type="dcterms:W3CDTF">2007-02-25T23:45:27Z</dcterms:created>
  <dcterms:modified xsi:type="dcterms:W3CDTF">2008-12-19T04:01:47Z</dcterms:modified>
</cp:coreProperties>
</file>