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01FF-03D1-4305-8A70-147D7BF685A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AC3B-D88F-4545-9B21-47B36FE8A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01FF-03D1-4305-8A70-147D7BF685A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AC3B-D88F-4545-9B21-47B36FE8A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01FF-03D1-4305-8A70-147D7BF685A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AC3B-D88F-4545-9B21-47B36FE8A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01FF-03D1-4305-8A70-147D7BF685A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AC3B-D88F-4545-9B21-47B36FE8A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01FF-03D1-4305-8A70-147D7BF685A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AC3B-D88F-4545-9B21-47B36FE8A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01FF-03D1-4305-8A70-147D7BF685A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AC3B-D88F-4545-9B21-47B36FE8A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01FF-03D1-4305-8A70-147D7BF685A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AC3B-D88F-4545-9B21-47B36FE8A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01FF-03D1-4305-8A70-147D7BF685A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AC3B-D88F-4545-9B21-47B36FE8A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01FF-03D1-4305-8A70-147D7BF685A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AC3B-D88F-4545-9B21-47B36FE8A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01FF-03D1-4305-8A70-147D7BF685A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AC3B-D88F-4545-9B21-47B36FE8A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01FF-03D1-4305-8A70-147D7BF685A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AC3B-D88F-4545-9B21-47B36FE8A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C01FF-03D1-4305-8A70-147D7BF685A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7AC3B-D88F-4545-9B21-47B36FE8A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63658"/>
            <a:ext cx="7858180" cy="54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785886" y="214290"/>
            <a:ext cx="714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PERENCANAAN PROGRAM KOMUNIKASI (PPK)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38640" y="609426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presented by m. </a:t>
            </a:r>
            <a:r>
              <a:rPr lang="en-US" sz="2000" b="1" dirty="0" err="1" smtClean="0"/>
              <a:t>bahruddin</a:t>
            </a:r>
            <a:endParaRPr lang="en-US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57232"/>
            <a:ext cx="393095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357554" y="214290"/>
            <a:ext cx="5500726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Batang" pitchFamily="18" charset="-127"/>
                <a:cs typeface="Times New Roman" pitchFamily="18" charset="0"/>
              </a:rPr>
              <a:t>SISTEMATIKA</a:t>
            </a:r>
            <a:r>
              <a:rPr kumimoji="0" lang="sv-SE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Batang" pitchFamily="18" charset="-127"/>
                <a:cs typeface="Times New Roman" pitchFamily="18" charset="0"/>
              </a:rPr>
              <a:t> PENULISAN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Batang" pitchFamily="18" charset="-127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sv-SE" sz="2200" dirty="0" smtClean="0">
                <a:ea typeface="Batang" pitchFamily="18" charset="-127"/>
                <a:cs typeface="Times New Roman" pitchFamily="18" charset="0"/>
              </a:rPr>
              <a:t>Pendahuluan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v-SE" sz="2200" dirty="0" smtClean="0">
                <a:ea typeface="Batang" pitchFamily="18" charset="-127"/>
                <a:cs typeface="Times New Roman" pitchFamily="18" charset="0"/>
              </a:rPr>
              <a:t> 	</a:t>
            </a:r>
            <a:r>
              <a:rPr kumimoji="0" lang="sv-SE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Batang" pitchFamily="18" charset="-127"/>
                <a:cs typeface="Times New Roman" pitchFamily="18" charset="0"/>
              </a:rPr>
              <a:t>Latar belakang masalah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v-SE" sz="2200" dirty="0" smtClean="0">
                <a:ea typeface="Batang" pitchFamily="18" charset="-127"/>
                <a:cs typeface="Times New Roman" pitchFamily="18" charset="0"/>
              </a:rPr>
              <a:t> 	Tujuan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v-SE" sz="2200" dirty="0" smtClean="0">
                <a:ea typeface="Batang" pitchFamily="18" charset="-127"/>
                <a:cs typeface="Times New Roman" pitchFamily="18" charset="0"/>
              </a:rPr>
              <a:t> 	Manfaat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sv-SE" sz="2200" dirty="0" smtClean="0">
                <a:ea typeface="Batang" pitchFamily="18" charset="-127"/>
                <a:cs typeface="Times New Roman" pitchFamily="18" charset="0"/>
              </a:rPr>
              <a:t>Teori/ Strategi Komunikasi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sv-S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Batang" pitchFamily="18" charset="-127"/>
                <a:cs typeface="Times New Roman" pitchFamily="18" charset="0"/>
              </a:rPr>
              <a:t>Sasaran Khalayak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sv-SE" sz="2200" dirty="0" smtClean="0">
                <a:ea typeface="Batang" pitchFamily="18" charset="-127"/>
                <a:cs typeface="Times New Roman" pitchFamily="18" charset="0"/>
              </a:rPr>
              <a:t>Strategi Pemilihan </a:t>
            </a:r>
            <a:r>
              <a:rPr kumimoji="0" lang="sv-S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Batang" pitchFamily="18" charset="-127"/>
                <a:cs typeface="Times New Roman" pitchFamily="18" charset="0"/>
              </a:rPr>
              <a:t>Media </a:t>
            </a:r>
            <a:r>
              <a:rPr kumimoji="0" lang="sv-S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Batang" pitchFamily="18" charset="-127"/>
                <a:cs typeface="Times New Roman" pitchFamily="18" charset="0"/>
              </a:rPr>
              <a:t>(ATL dan BTL)</a:t>
            </a:r>
            <a:endParaRPr kumimoji="0" lang="sv-S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Batang" pitchFamily="18" charset="-127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sv-S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Batang" pitchFamily="18" charset="-127"/>
                <a:cs typeface="Times New Roman" pitchFamily="18" charset="0"/>
              </a:rPr>
              <a:t>Analisis</a:t>
            </a:r>
            <a:r>
              <a:rPr kumimoji="0" lang="sv-SE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Batang" pitchFamily="18" charset="-127"/>
                <a:cs typeface="Times New Roman" pitchFamily="18" charset="0"/>
              </a:rPr>
              <a:t> dan </a:t>
            </a:r>
            <a:r>
              <a:rPr kumimoji="0" lang="sv-S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Batang" pitchFamily="18" charset="-127"/>
                <a:cs typeface="Times New Roman" pitchFamily="18" charset="0"/>
              </a:rPr>
              <a:t>Prediksi Dampak Program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sv-SE" sz="2200" dirty="0" smtClean="0">
                <a:ea typeface="Batang" pitchFamily="18" charset="-127"/>
                <a:cs typeface="Times New Roman" pitchFamily="18" charset="0"/>
              </a:rPr>
              <a:t>Penutup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v-SE" sz="2200" dirty="0" smtClean="0">
                <a:ea typeface="Batang" pitchFamily="18" charset="-127"/>
                <a:cs typeface="Times New Roman" pitchFamily="18" charset="0"/>
              </a:rPr>
              <a:t>Kesimpulan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sv-S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Batang" pitchFamily="18" charset="-127"/>
                <a:cs typeface="Times New Roman" pitchFamily="18" charset="0"/>
              </a:rPr>
              <a:t>Evaluasi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sv-SE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Batang" pitchFamily="18" charset="-127"/>
                <a:cs typeface="Times New Roman" pitchFamily="18" charset="0"/>
              </a:rPr>
              <a:t> Lampiran : Daftar Pustaka, Jadwal kegiatan, Anggaran, Tim, </a:t>
            </a:r>
            <a:r>
              <a:rPr kumimoji="0" lang="sv-SE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Batang" pitchFamily="18" charset="-127"/>
                <a:cs typeface="Times New Roman" pitchFamily="18" charset="0"/>
              </a:rPr>
              <a:t>Company Profile</a:t>
            </a:r>
            <a:endParaRPr kumimoji="0" lang="sv-S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6215082"/>
            <a:ext cx="8215370" cy="6429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err="1" smtClean="0"/>
              <a:t>Tugas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dipresentasikan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pada</a:t>
            </a:r>
            <a:r>
              <a:rPr lang="en-US" sz="2200" i="1" dirty="0" smtClean="0"/>
              <a:t>  </a:t>
            </a:r>
            <a:r>
              <a:rPr lang="en-US" sz="2200" i="1" dirty="0" err="1" smtClean="0"/>
              <a:t>Selasa</a:t>
            </a:r>
            <a:r>
              <a:rPr lang="en-US" sz="2200" i="1" dirty="0" smtClean="0"/>
              <a:t>, 12 </a:t>
            </a:r>
            <a:r>
              <a:rPr lang="en-US" sz="2200" i="1" dirty="0" err="1" smtClean="0"/>
              <a:t>Juni</a:t>
            </a:r>
            <a:r>
              <a:rPr lang="en-US" sz="2200" i="1" dirty="0" smtClean="0"/>
              <a:t> 2012 jam 07.30</a:t>
            </a:r>
            <a:endParaRPr lang="en-US" sz="22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2859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29058" y="5000636"/>
            <a:ext cx="45005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ANALISIS MASALAH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 smtClean="0"/>
              <a:t>Menganalisis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Masalah</a:t>
            </a:r>
            <a:r>
              <a:rPr lang="en-US" sz="2200" b="1" dirty="0" smtClean="0"/>
              <a:t> yang </a:t>
            </a:r>
            <a:r>
              <a:rPr lang="en-US" sz="2200" b="1" dirty="0" err="1" smtClean="0"/>
              <a:t>Dihadapi</a:t>
            </a:r>
            <a:r>
              <a:rPr lang="en-US" sz="2200" b="1" dirty="0" smtClean="0"/>
              <a:t> </a:t>
            </a:r>
            <a:endParaRPr lang="en-US" sz="22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72000" y="3714752"/>
            <a:ext cx="385765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ANALISIS KHALAYAK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b="1" dirty="0" err="1"/>
              <a:t>Karakteristik</a:t>
            </a:r>
            <a:r>
              <a:rPr lang="en-US" sz="2200" b="1" dirty="0"/>
              <a:t> </a:t>
            </a:r>
            <a:r>
              <a:rPr lang="en-US" sz="2200" b="1" dirty="0" err="1"/>
              <a:t>Khalayak</a:t>
            </a:r>
            <a:r>
              <a:rPr lang="en-US" sz="2200" b="1" dirty="0"/>
              <a:t> </a:t>
            </a:r>
            <a:endParaRPr lang="en-US" sz="2200" dirty="0"/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b="1" dirty="0" err="1"/>
              <a:t>Segmentasi</a:t>
            </a:r>
            <a:r>
              <a:rPr lang="en-US" sz="2200" b="1" dirty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Prioritas</a:t>
            </a:r>
            <a:r>
              <a:rPr lang="en-US" sz="2200" b="1" dirty="0"/>
              <a:t> </a:t>
            </a:r>
            <a:r>
              <a:rPr lang="en-US" sz="2200" b="1" dirty="0" err="1"/>
              <a:t>Khalayak</a:t>
            </a:r>
            <a:r>
              <a:rPr lang="en-US" sz="2200" b="1" dirty="0"/>
              <a:t> </a:t>
            </a:r>
            <a:endParaRPr lang="en-US" sz="2200" dirty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6143668" cy="460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86116" y="3929066"/>
            <a:ext cx="564357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RUMUSAN TUJUAN YANG MEMENUHI KRITERIA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err="1" smtClean="0"/>
              <a:t>Pernyataan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bersifat</a:t>
            </a:r>
            <a:r>
              <a:rPr lang="en-US" sz="2200" dirty="0" smtClean="0"/>
              <a:t> </a:t>
            </a:r>
            <a:r>
              <a:rPr lang="en-US" sz="2200" dirty="0" err="1" smtClean="0"/>
              <a:t>umum</a:t>
            </a:r>
            <a:r>
              <a:rPr lang="en-US" sz="2200" dirty="0" smtClean="0"/>
              <a:t>, </a:t>
            </a:r>
            <a:r>
              <a:rPr lang="en-US" sz="2200" dirty="0" err="1" smtClean="0"/>
              <a:t>lalu</a:t>
            </a:r>
            <a:r>
              <a:rPr lang="en-US" sz="2200" dirty="0" smtClean="0"/>
              <a:t> </a:t>
            </a:r>
            <a:r>
              <a:rPr lang="en-US" sz="2200" dirty="0" err="1" smtClean="0"/>
              <a:t>diperjelas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tujuan</a:t>
            </a:r>
            <a:r>
              <a:rPr lang="en-US" sz="2200" dirty="0" smtClean="0"/>
              <a:t> primer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sekunder</a:t>
            </a:r>
            <a:r>
              <a:rPr lang="en-US" sz="2200" dirty="0" smtClean="0"/>
              <a:t> yang </a:t>
            </a:r>
            <a:r>
              <a:rPr lang="en-US" sz="2200" dirty="0" err="1" smtClean="0"/>
              <a:t>selanjutnya</a:t>
            </a:r>
            <a:r>
              <a:rPr lang="en-US" sz="2200" dirty="0" smtClean="0"/>
              <a:t> </a:t>
            </a:r>
            <a:r>
              <a:rPr lang="en-US" sz="2200" dirty="0" err="1" smtClean="0"/>
              <a:t>dirinci</a:t>
            </a:r>
            <a:r>
              <a:rPr lang="en-US" sz="2200" dirty="0" smtClean="0"/>
              <a:t> </a:t>
            </a:r>
            <a:r>
              <a:rPr lang="en-US" sz="2200" dirty="0" err="1" smtClean="0"/>
              <a:t>satu</a:t>
            </a:r>
            <a:r>
              <a:rPr lang="en-US" sz="2200" dirty="0" smtClean="0"/>
              <a:t> </a:t>
            </a:r>
            <a:r>
              <a:rPr lang="en-US" sz="2200" dirty="0" err="1" smtClean="0"/>
              <a:t>persatu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bentuk</a:t>
            </a:r>
            <a:r>
              <a:rPr lang="en-US" sz="2200" dirty="0" smtClean="0"/>
              <a:t> yang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konkrit</a:t>
            </a:r>
            <a:endParaRPr lang="en-US" sz="2200" dirty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3811012"/>
            <a:ext cx="43577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MERUMUSKAN STRATEGI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200" b="1" dirty="0" err="1"/>
              <a:t>Langkah-langkah</a:t>
            </a:r>
            <a:r>
              <a:rPr lang="en-US" sz="2200" b="1" dirty="0"/>
              <a:t> </a:t>
            </a:r>
            <a:r>
              <a:rPr lang="en-US" sz="2200" b="1" dirty="0" err="1"/>
              <a:t>Pemilihan</a:t>
            </a:r>
            <a:r>
              <a:rPr lang="en-US" sz="2200" b="1" dirty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/>
              <a:t>Karakteristik</a:t>
            </a:r>
            <a:r>
              <a:rPr lang="en-US" sz="2200" b="1" dirty="0"/>
              <a:t> </a:t>
            </a:r>
            <a:r>
              <a:rPr lang="en-US" sz="2200" b="1" dirty="0" smtClean="0"/>
              <a:t>Media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 err="1"/>
              <a:t>Karakteristik</a:t>
            </a:r>
            <a:r>
              <a:rPr lang="en-US" sz="2200" b="1" dirty="0"/>
              <a:t> </a:t>
            </a:r>
            <a:r>
              <a:rPr lang="en-US" sz="2200" b="1" dirty="0" err="1"/>
              <a:t>Beberapa</a:t>
            </a:r>
            <a:r>
              <a:rPr lang="en-US" sz="2200" b="1" dirty="0"/>
              <a:t> Media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Bauran</a:t>
            </a:r>
            <a:r>
              <a:rPr lang="en-US" sz="2200" b="1" dirty="0"/>
              <a:t> </a:t>
            </a:r>
            <a:r>
              <a:rPr lang="en-US" sz="2200" b="1" dirty="0" smtClean="0"/>
              <a:t>Multimedia</a:t>
            </a:r>
            <a:endParaRPr lang="en-US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90" cy="38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4876" y="4214818"/>
            <a:ext cx="39290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PRODUKSI </a:t>
            </a:r>
            <a:r>
              <a:rPr lang="en-US" sz="2800" b="1" dirty="0" smtClean="0"/>
              <a:t>MEDIA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err="1"/>
              <a:t>Produksi</a:t>
            </a:r>
            <a:r>
              <a:rPr lang="en-US" sz="2200" b="1" dirty="0"/>
              <a:t> Media </a:t>
            </a:r>
            <a:endParaRPr lang="en-US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err="1" smtClean="0"/>
              <a:t>Uji</a:t>
            </a:r>
            <a:r>
              <a:rPr lang="en-US" sz="2200" b="1" dirty="0" smtClean="0"/>
              <a:t> </a:t>
            </a:r>
            <a:r>
              <a:rPr lang="en-US" sz="2200" b="1" dirty="0" err="1"/>
              <a:t>Coba</a:t>
            </a:r>
            <a:r>
              <a:rPr lang="en-US" sz="2200" b="1" dirty="0"/>
              <a:t> (Pretesting) Media </a:t>
            </a:r>
            <a:endParaRPr lang="en-US" sz="2200" dirty="0"/>
          </a:p>
          <a:p>
            <a:pPr marL="342900" indent="-342900">
              <a:buFont typeface="Arial" pitchFamily="34" charset="0"/>
              <a:buChar char="•"/>
            </a:pPr>
            <a:endParaRPr lang="en-US" sz="2200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38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769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000496" y="3500438"/>
            <a:ext cx="4714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MANAJEMEN PROGRAM </a:t>
            </a:r>
            <a:r>
              <a:rPr lang="en-US" sz="2800" b="1" dirty="0" smtClean="0"/>
              <a:t>KOMUNIKASI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 err="1" smtClean="0"/>
              <a:t>Siapa</a:t>
            </a:r>
            <a:r>
              <a:rPr lang="en-US" sz="2200" b="1" dirty="0" smtClean="0"/>
              <a:t> </a:t>
            </a:r>
            <a:r>
              <a:rPr lang="en-US" sz="2200" b="1" dirty="0" err="1"/>
              <a:t>Melakukan</a:t>
            </a:r>
            <a:r>
              <a:rPr lang="en-US" sz="2200" b="1" dirty="0"/>
              <a:t> </a:t>
            </a:r>
            <a:r>
              <a:rPr lang="en-US" sz="2200" b="1" dirty="0" err="1"/>
              <a:t>Apa</a:t>
            </a:r>
            <a:r>
              <a:rPr lang="en-US" sz="2200" b="1" dirty="0"/>
              <a:t> (</a:t>
            </a:r>
            <a:r>
              <a:rPr lang="en-US" sz="2200" b="1" dirty="0" err="1"/>
              <a:t>Pembagian</a:t>
            </a:r>
            <a:r>
              <a:rPr lang="en-US" sz="2200" b="1" dirty="0"/>
              <a:t> </a:t>
            </a:r>
            <a:r>
              <a:rPr lang="en-US" sz="2200" b="1" dirty="0" err="1"/>
              <a:t>Tugas</a:t>
            </a:r>
            <a:r>
              <a:rPr lang="en-US" sz="2200" b="1" dirty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Tanggung</a:t>
            </a:r>
            <a:r>
              <a:rPr lang="en-US" sz="2200" b="1" dirty="0"/>
              <a:t> </a:t>
            </a:r>
            <a:r>
              <a:rPr lang="en-US" sz="2200" b="1" dirty="0" err="1"/>
              <a:t>Jawab</a:t>
            </a:r>
            <a:r>
              <a:rPr lang="en-US" sz="2200" b="1" dirty="0"/>
              <a:t>) </a:t>
            </a:r>
            <a:endParaRPr lang="en-US" sz="22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200" b="1" dirty="0" err="1" smtClean="0"/>
              <a:t>Manajemen</a:t>
            </a:r>
            <a:r>
              <a:rPr lang="en-US" sz="2200" b="1" dirty="0" smtClean="0"/>
              <a:t> </a:t>
            </a:r>
            <a:r>
              <a:rPr lang="en-US" sz="2200" b="1" dirty="0"/>
              <a:t>Program </a:t>
            </a:r>
            <a:r>
              <a:rPr lang="en-US" sz="2200" b="1" dirty="0" err="1"/>
              <a:t>Komunikasi</a:t>
            </a:r>
            <a:r>
              <a:rPr lang="en-US" sz="2200" b="1" dirty="0"/>
              <a:t> </a:t>
            </a:r>
            <a:endParaRPr lang="en-US" sz="2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143637" cy="434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857620" y="4572008"/>
            <a:ext cx="464347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MONITORING DAN EVALUASI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Pengertian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Kegunaan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Evaluasi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b="1" dirty="0" err="1"/>
              <a:t>Analisis</a:t>
            </a:r>
            <a:r>
              <a:rPr lang="en-US" sz="2200" b="1" dirty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Penggunaan</a:t>
            </a:r>
            <a:r>
              <a:rPr lang="en-US" sz="2200" b="1" dirty="0"/>
              <a:t> </a:t>
            </a:r>
            <a:r>
              <a:rPr lang="en-US" sz="2200" b="1" dirty="0" err="1"/>
              <a:t>Hasil</a:t>
            </a:r>
            <a:r>
              <a:rPr lang="en-US" sz="2200" b="1" dirty="0"/>
              <a:t> </a:t>
            </a:r>
            <a:r>
              <a:rPr lang="en-US" sz="2200" b="1" dirty="0" err="1"/>
              <a:t>Evaluasi</a:t>
            </a:r>
            <a:r>
              <a:rPr lang="en-US" sz="2200" b="1" dirty="0"/>
              <a:t>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221846"/>
            <a:ext cx="2428860" cy="327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785794"/>
            <a:ext cx="6072230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n-US" sz="2100" dirty="0"/>
              <a:t>Rebranding STIKOM Surabaya </a:t>
            </a:r>
            <a:r>
              <a:rPr lang="en-US" sz="2100" dirty="0" err="1"/>
              <a:t>Menjadi</a:t>
            </a:r>
            <a:r>
              <a:rPr lang="en-US" sz="2100" dirty="0"/>
              <a:t> </a:t>
            </a:r>
            <a:r>
              <a:rPr lang="en-US" sz="2100" dirty="0" err="1"/>
              <a:t>Institut</a:t>
            </a:r>
            <a:r>
              <a:rPr lang="en-US" sz="2100" dirty="0"/>
              <a:t> </a:t>
            </a:r>
            <a:r>
              <a:rPr lang="en-US" sz="2100" dirty="0" err="1"/>
              <a:t>Bisnis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Informatika</a:t>
            </a:r>
            <a:r>
              <a:rPr lang="en-US" sz="2100" dirty="0"/>
              <a:t> </a:t>
            </a:r>
            <a:r>
              <a:rPr lang="en-US" sz="2100" dirty="0" err="1"/>
              <a:t>Stikom</a:t>
            </a:r>
            <a:r>
              <a:rPr lang="en-US" sz="2100" dirty="0"/>
              <a:t> Surabaya (IBISS)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100" dirty="0" err="1"/>
              <a:t>Kampanye</a:t>
            </a:r>
            <a:r>
              <a:rPr lang="en-US" sz="2100" dirty="0"/>
              <a:t> </a:t>
            </a:r>
            <a:r>
              <a:rPr lang="en-US" sz="2100" dirty="0" err="1"/>
              <a:t>Televisi</a:t>
            </a:r>
            <a:r>
              <a:rPr lang="en-US" sz="2100" dirty="0"/>
              <a:t> Digital </a:t>
            </a:r>
            <a:r>
              <a:rPr lang="en-US" sz="2100" dirty="0" err="1"/>
              <a:t>sebagai</a:t>
            </a:r>
            <a:r>
              <a:rPr lang="en-US" sz="2100" dirty="0"/>
              <a:t> </a:t>
            </a:r>
            <a:r>
              <a:rPr lang="en-US" sz="2100" dirty="0" err="1"/>
              <a:t>Inovasi</a:t>
            </a:r>
            <a:r>
              <a:rPr lang="en-US" sz="2100" dirty="0"/>
              <a:t> </a:t>
            </a:r>
            <a:r>
              <a:rPr lang="en-US" sz="2100" dirty="0" err="1"/>
              <a:t>Teknologi</a:t>
            </a:r>
            <a:r>
              <a:rPr lang="en-US" sz="2100" dirty="0"/>
              <a:t> Media </a:t>
            </a:r>
            <a:r>
              <a:rPr lang="en-US" sz="2100" dirty="0" err="1"/>
              <a:t>Komunikasi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Informasi</a:t>
            </a:r>
            <a:endParaRPr lang="en-US" sz="21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US" sz="2100" dirty="0" err="1"/>
              <a:t>Pencanangan</a:t>
            </a:r>
            <a:r>
              <a:rPr lang="en-US" sz="2100" dirty="0"/>
              <a:t> </a:t>
            </a:r>
            <a:r>
              <a:rPr lang="en-US" sz="2100" dirty="0" err="1"/>
              <a:t>Jatim</a:t>
            </a:r>
            <a:r>
              <a:rPr lang="en-US" sz="2100" dirty="0"/>
              <a:t> </a:t>
            </a:r>
            <a:r>
              <a:rPr lang="en-US" sz="2100" dirty="0" err="1"/>
              <a:t>Kompeten</a:t>
            </a:r>
            <a:r>
              <a:rPr lang="en-US" sz="2100" dirty="0"/>
              <a:t> </a:t>
            </a:r>
            <a:r>
              <a:rPr lang="en-US" sz="2100" dirty="0" smtClean="0"/>
              <a:t>2012 </a:t>
            </a:r>
            <a:r>
              <a:rPr lang="en-US" sz="2100" dirty="0" err="1" smtClean="0"/>
              <a:t>dalam</a:t>
            </a:r>
            <a:r>
              <a:rPr lang="en-US" sz="2100" dirty="0" smtClean="0"/>
              <a:t> </a:t>
            </a:r>
            <a:r>
              <a:rPr lang="en-US" sz="2100" dirty="0" err="1"/>
              <a:t>Rangka</a:t>
            </a:r>
            <a:r>
              <a:rPr lang="en-US" sz="2100" dirty="0"/>
              <a:t> </a:t>
            </a:r>
            <a:r>
              <a:rPr lang="en-US" sz="2100" dirty="0" err="1"/>
              <a:t>Meningkatkan</a:t>
            </a:r>
            <a:r>
              <a:rPr lang="en-US" sz="2100" dirty="0"/>
              <a:t> </a:t>
            </a:r>
            <a:r>
              <a:rPr lang="en-US" sz="2100" dirty="0" err="1"/>
              <a:t>Daya</a:t>
            </a:r>
            <a:r>
              <a:rPr lang="en-US" sz="2100" dirty="0"/>
              <a:t> </a:t>
            </a:r>
            <a:r>
              <a:rPr lang="en-US" sz="2100" dirty="0" err="1"/>
              <a:t>Saing</a:t>
            </a:r>
            <a:r>
              <a:rPr lang="en-US" sz="2100" dirty="0"/>
              <a:t> </a:t>
            </a:r>
            <a:r>
              <a:rPr lang="en-US" sz="2100" dirty="0" err="1"/>
              <a:t>Menghadapi</a:t>
            </a:r>
            <a:r>
              <a:rPr lang="en-US" sz="2100" dirty="0"/>
              <a:t> </a:t>
            </a:r>
            <a:r>
              <a:rPr lang="en-US" sz="2100" dirty="0" err="1"/>
              <a:t>Globalisasi</a:t>
            </a:r>
            <a:endParaRPr lang="en-US" sz="21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US" sz="2100" dirty="0" err="1"/>
              <a:t>Kampanye</a:t>
            </a:r>
            <a:r>
              <a:rPr lang="en-US" sz="2100" dirty="0"/>
              <a:t> Toyota </a:t>
            </a:r>
            <a:r>
              <a:rPr lang="en-US" sz="2100" i="1" dirty="0"/>
              <a:t>New </a:t>
            </a:r>
            <a:r>
              <a:rPr lang="en-US" sz="2100" i="1" dirty="0" err="1"/>
              <a:t>Yaris</a:t>
            </a:r>
            <a:r>
              <a:rPr lang="en-US" sz="2100" dirty="0"/>
              <a:t> </a:t>
            </a:r>
            <a:r>
              <a:rPr lang="en-US" sz="2100" dirty="0" err="1"/>
              <a:t>sebagai</a:t>
            </a:r>
            <a:r>
              <a:rPr lang="en-US" sz="2100" dirty="0"/>
              <a:t> </a:t>
            </a:r>
            <a:r>
              <a:rPr lang="en-US" sz="2100" i="1" dirty="0"/>
              <a:t>Market Leader 2012 </a:t>
            </a:r>
            <a:r>
              <a:rPr lang="en-US" sz="2100" dirty="0"/>
              <a:t> </a:t>
            </a:r>
            <a:r>
              <a:rPr lang="en-US" sz="2100" dirty="0" err="1"/>
              <a:t>di</a:t>
            </a:r>
            <a:r>
              <a:rPr lang="en-US" sz="2100" dirty="0"/>
              <a:t> </a:t>
            </a:r>
            <a:r>
              <a:rPr lang="en-US" sz="2100" dirty="0" err="1"/>
              <a:t>Kelas</a:t>
            </a:r>
            <a:r>
              <a:rPr lang="en-US" sz="2100" dirty="0"/>
              <a:t> </a:t>
            </a:r>
            <a:r>
              <a:rPr lang="en-US" sz="2100" i="1" dirty="0"/>
              <a:t>Compact Medium </a:t>
            </a:r>
            <a:endParaRPr lang="en-US" sz="21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100" dirty="0" err="1" smtClean="0"/>
              <a:t>Pelaksanaan</a:t>
            </a:r>
            <a:r>
              <a:rPr lang="en-US" sz="2100" dirty="0" smtClean="0"/>
              <a:t> </a:t>
            </a:r>
            <a:r>
              <a:rPr lang="en-US" sz="2100" dirty="0"/>
              <a:t>Program </a:t>
            </a:r>
            <a:r>
              <a:rPr lang="en-US" sz="2100" dirty="0" err="1"/>
              <a:t>Sidoarjo</a:t>
            </a:r>
            <a:r>
              <a:rPr lang="en-US" sz="2100" dirty="0"/>
              <a:t> SIAP 24 Jam.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100" dirty="0" err="1" smtClean="0"/>
              <a:t>Pencanangan</a:t>
            </a:r>
            <a:r>
              <a:rPr lang="en-US" sz="2100" dirty="0" smtClean="0"/>
              <a:t> </a:t>
            </a:r>
            <a:r>
              <a:rPr lang="en-US" sz="2100" dirty="0"/>
              <a:t>Program </a:t>
            </a:r>
            <a:r>
              <a:rPr lang="en-US" sz="2100" dirty="0" err="1"/>
              <a:t>Wajib</a:t>
            </a:r>
            <a:r>
              <a:rPr lang="en-US" sz="2100" dirty="0"/>
              <a:t> </a:t>
            </a:r>
            <a:r>
              <a:rPr lang="en-US" sz="2100" dirty="0" err="1"/>
              <a:t>Belajar</a:t>
            </a:r>
            <a:r>
              <a:rPr lang="en-US" sz="2100" dirty="0"/>
              <a:t> 12 </a:t>
            </a:r>
            <a:r>
              <a:rPr lang="en-US" sz="2100" dirty="0" err="1"/>
              <a:t>Tahun</a:t>
            </a:r>
            <a:r>
              <a:rPr lang="en-US" sz="2100" dirty="0"/>
              <a:t> </a:t>
            </a:r>
            <a:r>
              <a:rPr lang="en-US" sz="2100" dirty="0" err="1"/>
              <a:t>sebagai</a:t>
            </a:r>
            <a:r>
              <a:rPr lang="en-US" sz="2100" dirty="0"/>
              <a:t> </a:t>
            </a:r>
            <a:r>
              <a:rPr lang="en-US" sz="2100" dirty="0" err="1"/>
              <a:t>Upaya</a:t>
            </a:r>
            <a:r>
              <a:rPr lang="en-US" sz="2100" dirty="0"/>
              <a:t> </a:t>
            </a:r>
            <a:r>
              <a:rPr lang="en-US" sz="2100" dirty="0" err="1"/>
              <a:t>Melahirkan</a:t>
            </a:r>
            <a:r>
              <a:rPr lang="en-US" sz="2100" dirty="0"/>
              <a:t> </a:t>
            </a:r>
            <a:r>
              <a:rPr lang="en-US" sz="2100" dirty="0" err="1"/>
              <a:t>Generasi</a:t>
            </a:r>
            <a:r>
              <a:rPr lang="en-US" sz="2100" dirty="0"/>
              <a:t> </a:t>
            </a:r>
            <a:r>
              <a:rPr lang="en-US" sz="2100" dirty="0" err="1"/>
              <a:t>Emas</a:t>
            </a:r>
            <a:r>
              <a:rPr lang="en-US" sz="2100" dirty="0"/>
              <a:t> 100 </a:t>
            </a:r>
            <a:r>
              <a:rPr lang="en-US" sz="2100" dirty="0" err="1"/>
              <a:t>Tahun</a:t>
            </a:r>
            <a:r>
              <a:rPr lang="en-US" sz="2100" dirty="0"/>
              <a:t> Indonesia </a:t>
            </a:r>
            <a:r>
              <a:rPr lang="en-US" sz="2100" dirty="0" err="1"/>
              <a:t>Merdeka</a:t>
            </a:r>
            <a:r>
              <a:rPr lang="en-US" sz="21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100" dirty="0" err="1" smtClean="0"/>
              <a:t>Kampanye</a:t>
            </a:r>
            <a:r>
              <a:rPr lang="en-US" sz="2100" dirty="0" smtClean="0"/>
              <a:t> </a:t>
            </a:r>
            <a:r>
              <a:rPr lang="en-US" sz="2100" dirty="0" err="1"/>
              <a:t>Produk</a:t>
            </a:r>
            <a:r>
              <a:rPr lang="en-US" sz="2100" dirty="0"/>
              <a:t> </a:t>
            </a:r>
            <a:r>
              <a:rPr lang="en-US" sz="2100" dirty="0" err="1"/>
              <a:t>Kamera</a:t>
            </a:r>
            <a:r>
              <a:rPr lang="en-US" sz="2100" dirty="0"/>
              <a:t> Digital Canon </a:t>
            </a:r>
            <a:r>
              <a:rPr lang="en-US" sz="2100" dirty="0" err="1"/>
              <a:t>Terbaru</a:t>
            </a:r>
            <a:r>
              <a:rPr lang="en-US" sz="2100" dirty="0"/>
              <a:t> </a:t>
            </a:r>
            <a:r>
              <a:rPr lang="en-US" sz="2100" dirty="0" err="1"/>
              <a:t>dari</a:t>
            </a:r>
            <a:r>
              <a:rPr lang="en-US" sz="2100" dirty="0"/>
              <a:t> Seri IXUS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PowerShot</a:t>
            </a:r>
            <a:r>
              <a:rPr lang="en-US" sz="21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100" dirty="0" err="1" smtClean="0"/>
              <a:t>Pencanangan</a:t>
            </a:r>
            <a:r>
              <a:rPr lang="en-US" sz="2100" dirty="0" smtClean="0"/>
              <a:t> program “ITS Go to World Class University” </a:t>
            </a:r>
            <a:r>
              <a:rPr lang="en-US" sz="2100" dirty="0" err="1" smtClean="0"/>
              <a:t>pada</a:t>
            </a:r>
            <a:r>
              <a:rPr lang="en-US" sz="2100" dirty="0" smtClean="0"/>
              <a:t> </a:t>
            </a:r>
            <a:r>
              <a:rPr lang="en-US" sz="2100" dirty="0" err="1" smtClean="0"/>
              <a:t>tahun</a:t>
            </a:r>
            <a:r>
              <a:rPr lang="en-US" sz="2100" dirty="0" smtClean="0"/>
              <a:t> 2020 </a:t>
            </a:r>
            <a:endParaRPr lang="en-US" sz="2100" dirty="0"/>
          </a:p>
          <a:p>
            <a:pPr marL="457200" indent="-457200" algn="just"/>
            <a:r>
              <a:rPr lang="en-US" sz="2100" dirty="0"/>
              <a:t> </a:t>
            </a:r>
          </a:p>
          <a:p>
            <a:pPr marL="457200" indent="-457200" algn="just"/>
            <a:r>
              <a:rPr lang="en-US" sz="2000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21429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TUGAS PENGGANTI UAS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857224" y="6286520"/>
            <a:ext cx="7000924" cy="5714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err="1" smtClean="0"/>
              <a:t>Setiap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kelompok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wajib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memilih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salah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satu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dari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tema</a:t>
            </a:r>
            <a:r>
              <a:rPr lang="en-US" sz="2200" i="1" dirty="0" smtClean="0"/>
              <a:t> PPK</a:t>
            </a:r>
            <a:endParaRPr lang="en-US" sz="22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167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Bahruddin</cp:lastModifiedBy>
  <cp:revision>73</cp:revision>
  <dcterms:created xsi:type="dcterms:W3CDTF">2012-05-26T05:34:56Z</dcterms:created>
  <dcterms:modified xsi:type="dcterms:W3CDTF">2012-06-05T09:42:41Z</dcterms:modified>
</cp:coreProperties>
</file>